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d92fe62bf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402a0b90c4977"/>
  </p:sldMasterIdLst>
  <p:sldIdLst>
    <p:sldId xmlns:r="http://schemas.openxmlformats.org/officeDocument/2006/relationships" id="256" r:id="Rceb3eab4bb4d463a"/>
    <p:sldId xmlns:r="http://schemas.openxmlformats.org/officeDocument/2006/relationships" id="257" r:id="Ra377020c6f964d4c"/>
    <p:sldId xmlns:r="http://schemas.openxmlformats.org/officeDocument/2006/relationships" id="258" r:id="Rd6a4d39e9c4b428b"/>
    <p:sldId xmlns:r="http://schemas.openxmlformats.org/officeDocument/2006/relationships" id="259" r:id="Reec0622c07394474"/>
    <p:sldId xmlns:r="http://schemas.openxmlformats.org/officeDocument/2006/relationships" id="260" r:id="R4ef04e29cc3341c8"/>
    <p:sldId xmlns:r="http://schemas.openxmlformats.org/officeDocument/2006/relationships" id="261" r:id="Rbe424c6d0d204ac9"/>
    <p:sldId xmlns:r="http://schemas.openxmlformats.org/officeDocument/2006/relationships" id="262" r:id="R8bc19ce9ea9b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402a0b90c4977" /><Relationship Type="http://schemas.openxmlformats.org/officeDocument/2006/relationships/slide" Target="/ppt/slides/slide1.xml" Id="Rceb3eab4bb4d463a" /><Relationship Type="http://schemas.openxmlformats.org/officeDocument/2006/relationships/slide" Target="/ppt/slides/slide2.xml" Id="Ra377020c6f964d4c" /><Relationship Type="http://schemas.openxmlformats.org/officeDocument/2006/relationships/slide" Target="/ppt/slides/slide3.xml" Id="Rd6a4d39e9c4b428b" /><Relationship Type="http://schemas.openxmlformats.org/officeDocument/2006/relationships/slide" Target="/ppt/slides/slide4.xml" Id="Reec0622c07394474" /><Relationship Type="http://schemas.openxmlformats.org/officeDocument/2006/relationships/slide" Target="/ppt/slides/slide5.xml" Id="R4ef04e29cc3341c8" /><Relationship Type="http://schemas.openxmlformats.org/officeDocument/2006/relationships/slide" Target="/ppt/slides/slide6.xml" Id="Rbe424c6d0d204ac9" /><Relationship Type="http://schemas.openxmlformats.org/officeDocument/2006/relationships/slide" Target="/ppt/slides/slide7.xml" Id="R8bc19ce9ea9b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7ad0253fb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8087747cc4877" /><Relationship Type="http://schemas.openxmlformats.org/officeDocument/2006/relationships/theme" Target="/ppt/slideMasters/theme/theme1.xml" Id="Re85c68f7dfd4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8087747cc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df7dc70a4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f6afafee14d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73a06b871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356bb8d23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98c875d8b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3b2d2a4f5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1ac87c79a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HAKRIS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HAKRIS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167 170 369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174 426 123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HANS EIRIK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KRISTINE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KIRSTI MARGRETE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KIRSTI MARGRETE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kristine@hakrisinvest.no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