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bcbafe208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c09664f504f7e"/>
  </p:sldMasterIdLst>
  <p:sldIdLst>
    <p:sldId xmlns:r="http://schemas.openxmlformats.org/officeDocument/2006/relationships" id="256" r:id="R4aeb06fa0e6345ba"/>
    <p:sldId xmlns:r="http://schemas.openxmlformats.org/officeDocument/2006/relationships" id="257" r:id="R37b712b3857742c0"/>
    <p:sldId xmlns:r="http://schemas.openxmlformats.org/officeDocument/2006/relationships" id="258" r:id="R01aa7833ecd1480b"/>
    <p:sldId xmlns:r="http://schemas.openxmlformats.org/officeDocument/2006/relationships" id="259" r:id="R426cba18dc304c8a"/>
    <p:sldId xmlns:r="http://schemas.openxmlformats.org/officeDocument/2006/relationships" id="260" r:id="Ra33967b5489142a7"/>
    <p:sldId xmlns:r="http://schemas.openxmlformats.org/officeDocument/2006/relationships" id="261" r:id="R7f9494c1f6ac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c09664f504f7e" /><Relationship Type="http://schemas.openxmlformats.org/officeDocument/2006/relationships/slide" Target="/ppt/slides/slide1.xml" Id="R4aeb06fa0e6345ba" /><Relationship Type="http://schemas.openxmlformats.org/officeDocument/2006/relationships/slide" Target="/ppt/slides/slide2.xml" Id="R37b712b3857742c0" /><Relationship Type="http://schemas.openxmlformats.org/officeDocument/2006/relationships/slide" Target="/ppt/slides/slide3.xml" Id="R01aa7833ecd1480b" /><Relationship Type="http://schemas.openxmlformats.org/officeDocument/2006/relationships/slide" Target="/ppt/slides/slide4.xml" Id="R426cba18dc304c8a" /><Relationship Type="http://schemas.openxmlformats.org/officeDocument/2006/relationships/slide" Target="/ppt/slides/slide5.xml" Id="Ra33967b5489142a7" /><Relationship Type="http://schemas.openxmlformats.org/officeDocument/2006/relationships/slide" Target="/ppt/slides/slide6.xml" Id="R7f9494c1f6ac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a74612083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5663d465e4888" /><Relationship Type="http://schemas.openxmlformats.org/officeDocument/2006/relationships/theme" Target="/ppt/slideMasters/theme/theme1.xml" Id="Rcca8f82c01d8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5663d465e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67714a40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4aa47a9f8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5fad43ee0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167457f9a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b109370f4f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67ec065ff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