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3658f7ac284b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644af22d5f430f"/>
  </p:sldMasterIdLst>
  <p:sldIdLst>
    <p:sldId xmlns:r="http://schemas.openxmlformats.org/officeDocument/2006/relationships" id="256" r:id="R085f1e1df36248eb"/>
    <p:sldId xmlns:r="http://schemas.openxmlformats.org/officeDocument/2006/relationships" id="257" r:id="Ra041840758014453"/>
    <p:sldId xmlns:r="http://schemas.openxmlformats.org/officeDocument/2006/relationships" id="258" r:id="R60a2022053e5475a"/>
    <p:sldId xmlns:r="http://schemas.openxmlformats.org/officeDocument/2006/relationships" id="259" r:id="R27a9cc94cbd64f1a"/>
    <p:sldId xmlns:r="http://schemas.openxmlformats.org/officeDocument/2006/relationships" id="260" r:id="Rf4ebfce3dc384836"/>
    <p:sldId xmlns:r="http://schemas.openxmlformats.org/officeDocument/2006/relationships" id="261" r:id="Ra525bc7d172841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44af22d5f430f" /><Relationship Type="http://schemas.openxmlformats.org/officeDocument/2006/relationships/slide" Target="/ppt/slides/slide1.xml" Id="R085f1e1df36248eb" /><Relationship Type="http://schemas.openxmlformats.org/officeDocument/2006/relationships/slide" Target="/ppt/slides/slide2.xml" Id="Ra041840758014453" /><Relationship Type="http://schemas.openxmlformats.org/officeDocument/2006/relationships/slide" Target="/ppt/slides/slide3.xml" Id="R60a2022053e5475a" /><Relationship Type="http://schemas.openxmlformats.org/officeDocument/2006/relationships/slide" Target="/ppt/slides/slide4.xml" Id="R27a9cc94cbd64f1a" /><Relationship Type="http://schemas.openxmlformats.org/officeDocument/2006/relationships/slide" Target="/ppt/slides/slide5.xml" Id="Rf4ebfce3dc384836" /><Relationship Type="http://schemas.openxmlformats.org/officeDocument/2006/relationships/slide" Target="/ppt/slides/slide6.xml" Id="Ra525bc7d172841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a5c68b1d14b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6b7c211004777" /><Relationship Type="http://schemas.openxmlformats.org/officeDocument/2006/relationships/theme" Target="/ppt/slideMasters/theme/theme1.xml" Id="R83f10c3e94004d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c6b7c2110047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66c3fdf9d47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50d0cc1b14b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16131272c4e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43709325b4b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258f49c4c48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c616dd4444b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BEKA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Trosterudveien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24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989 075 853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