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86d44d5ea45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13f6f9b5e94f4c"/>
  </p:sldMasterIdLst>
  <p:sldIdLst>
    <p:sldId xmlns:r="http://schemas.openxmlformats.org/officeDocument/2006/relationships" id="256" r:id="R0c2652bc0e5c4898"/>
    <p:sldId xmlns:r="http://schemas.openxmlformats.org/officeDocument/2006/relationships" id="257" r:id="R755e5da38f8641c5"/>
    <p:sldId xmlns:r="http://schemas.openxmlformats.org/officeDocument/2006/relationships" id="258" r:id="R42e9781e0cb540ff"/>
    <p:sldId xmlns:r="http://schemas.openxmlformats.org/officeDocument/2006/relationships" id="259" r:id="R840f9ff827bf48fa"/>
    <p:sldId xmlns:r="http://schemas.openxmlformats.org/officeDocument/2006/relationships" id="260" r:id="R07eddc128e914dc3"/>
    <p:sldId xmlns:r="http://schemas.openxmlformats.org/officeDocument/2006/relationships" id="261" r:id="R5069075559f6450a"/>
    <p:sldId xmlns:r="http://schemas.openxmlformats.org/officeDocument/2006/relationships" id="262" r:id="R1527209f37514e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3f6f9b5e94f4c" /><Relationship Type="http://schemas.openxmlformats.org/officeDocument/2006/relationships/slide" Target="/ppt/slides/slide1.xml" Id="R0c2652bc0e5c4898" /><Relationship Type="http://schemas.openxmlformats.org/officeDocument/2006/relationships/slide" Target="/ppt/slides/slide2.xml" Id="R755e5da38f8641c5" /><Relationship Type="http://schemas.openxmlformats.org/officeDocument/2006/relationships/slide" Target="/ppt/slides/slide3.xml" Id="R42e9781e0cb540ff" /><Relationship Type="http://schemas.openxmlformats.org/officeDocument/2006/relationships/slide" Target="/ppt/slides/slide4.xml" Id="R840f9ff827bf48fa" /><Relationship Type="http://schemas.openxmlformats.org/officeDocument/2006/relationships/slide" Target="/ppt/slides/slide5.xml" Id="R07eddc128e914dc3" /><Relationship Type="http://schemas.openxmlformats.org/officeDocument/2006/relationships/slide" Target="/ppt/slides/slide6.xml" Id="R5069075559f6450a" /><Relationship Type="http://schemas.openxmlformats.org/officeDocument/2006/relationships/slide" Target="/ppt/slides/slide7.xml" Id="R1527209f37514e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4954d04964e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a128f5bb34812" /><Relationship Type="http://schemas.openxmlformats.org/officeDocument/2006/relationships/theme" Target="/ppt/slideMasters/theme/theme1.xml" Id="Rda084e01cf8d4b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5a128f5bb348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e2d41cfc74f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a820bf897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14a121505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bf3e488634c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ecbb3005347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cf4412eb245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9adedd44146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6 248 801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47 013 528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54 443 375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MISKATONIC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SKONNERT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GJERSØE BERIT M. DALMAN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MATHIESEN KARIN BIRGITTA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989 075 853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