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977234067b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c112dd940a4df2"/>
  </p:sldMasterIdLst>
  <p:sldIdLst>
    <p:sldId xmlns:r="http://schemas.openxmlformats.org/officeDocument/2006/relationships" id="256" r:id="Rfb911c8f0c4e491c"/>
    <p:sldId xmlns:r="http://schemas.openxmlformats.org/officeDocument/2006/relationships" id="257" r:id="Rdaf32f1006ab4e75"/>
    <p:sldId xmlns:r="http://schemas.openxmlformats.org/officeDocument/2006/relationships" id="258" r:id="R3dd56cdcd77f4742"/>
    <p:sldId xmlns:r="http://schemas.openxmlformats.org/officeDocument/2006/relationships" id="259" r:id="Rb88630149f354857"/>
    <p:sldId xmlns:r="http://schemas.openxmlformats.org/officeDocument/2006/relationships" id="260" r:id="Rc5514eb343ce4684"/>
    <p:sldId xmlns:r="http://schemas.openxmlformats.org/officeDocument/2006/relationships" id="261" r:id="Rff464d68ae78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c112dd940a4df2" /><Relationship Type="http://schemas.openxmlformats.org/officeDocument/2006/relationships/slide" Target="/ppt/slides/slide1.xml" Id="Rfb911c8f0c4e491c" /><Relationship Type="http://schemas.openxmlformats.org/officeDocument/2006/relationships/slide" Target="/ppt/slides/slide2.xml" Id="Rdaf32f1006ab4e75" /><Relationship Type="http://schemas.openxmlformats.org/officeDocument/2006/relationships/slide" Target="/ppt/slides/slide3.xml" Id="R3dd56cdcd77f4742" /><Relationship Type="http://schemas.openxmlformats.org/officeDocument/2006/relationships/slide" Target="/ppt/slides/slide4.xml" Id="Rb88630149f354857" /><Relationship Type="http://schemas.openxmlformats.org/officeDocument/2006/relationships/slide" Target="/ppt/slides/slide5.xml" Id="Rc5514eb343ce4684" /><Relationship Type="http://schemas.openxmlformats.org/officeDocument/2006/relationships/slide" Target="/ppt/slides/slide6.xml" Id="Rff464d68ae78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c3ee3dcf343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494a65f2409c" /><Relationship Type="http://schemas.openxmlformats.org/officeDocument/2006/relationships/theme" Target="/ppt/slideMasters/theme/theme1.xml" Id="Rb4ff806fdf83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19494a65f2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5aec80b5e42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3b53deec7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9445bc7f4a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389220fce4d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372d8dafe4e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3f1b66c0943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