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8540ad0edd48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4596ca0d774e00"/>
  </p:sldMasterIdLst>
  <p:sldIdLst>
    <p:sldId xmlns:r="http://schemas.openxmlformats.org/officeDocument/2006/relationships" id="256" r:id="R7ca06993e0394b5e"/>
    <p:sldId xmlns:r="http://schemas.openxmlformats.org/officeDocument/2006/relationships" id="257" r:id="R6c02dd5dd9664b14"/>
    <p:sldId xmlns:r="http://schemas.openxmlformats.org/officeDocument/2006/relationships" id="258" r:id="Re1c8c2a6210f40c1"/>
    <p:sldId xmlns:r="http://schemas.openxmlformats.org/officeDocument/2006/relationships" id="259" r:id="Rcfa7cd8f555f473a"/>
    <p:sldId xmlns:r="http://schemas.openxmlformats.org/officeDocument/2006/relationships" id="260" r:id="R218de9f2aab646e3"/>
    <p:sldId xmlns:r="http://schemas.openxmlformats.org/officeDocument/2006/relationships" id="261" r:id="R2d44904ebb3a4a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596ca0d774e00" /><Relationship Type="http://schemas.openxmlformats.org/officeDocument/2006/relationships/slide" Target="/ppt/slides/slide1.xml" Id="R7ca06993e0394b5e" /><Relationship Type="http://schemas.openxmlformats.org/officeDocument/2006/relationships/slide" Target="/ppt/slides/slide2.xml" Id="R6c02dd5dd9664b14" /><Relationship Type="http://schemas.openxmlformats.org/officeDocument/2006/relationships/slide" Target="/ppt/slides/slide3.xml" Id="Re1c8c2a6210f40c1" /><Relationship Type="http://schemas.openxmlformats.org/officeDocument/2006/relationships/slide" Target="/ppt/slides/slide4.xml" Id="Rcfa7cd8f555f473a" /><Relationship Type="http://schemas.openxmlformats.org/officeDocument/2006/relationships/slide" Target="/ppt/slides/slide5.xml" Id="R218de9f2aab646e3" /><Relationship Type="http://schemas.openxmlformats.org/officeDocument/2006/relationships/slide" Target="/ppt/slides/slide6.xml" Id="R2d44904ebb3a4a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c33ecb80c4c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ed5b179f24463" /><Relationship Type="http://schemas.openxmlformats.org/officeDocument/2006/relationships/theme" Target="/ppt/slideMasters/theme/theme1.xml" Id="R796af7c8e74142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1ed5b179f244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8a33ddd6845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b7a5c377045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de72548844a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60f6ffb584c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9215164374b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568e9bc3d4b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NILSEN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NILSEN KONSULENT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−300 381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