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a4581715034fd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06091eac2840eb"/>
  </p:sldMasterIdLst>
  <p:sldIdLst>
    <p:sldId xmlns:r="http://schemas.openxmlformats.org/officeDocument/2006/relationships" id="256" r:id="Rba90d2f3c6f645ab"/>
    <p:sldId xmlns:r="http://schemas.openxmlformats.org/officeDocument/2006/relationships" id="257" r:id="R4b48aeba8ffe49cc"/>
    <p:sldId xmlns:r="http://schemas.openxmlformats.org/officeDocument/2006/relationships" id="258" r:id="R3f26463388eb49fc"/>
    <p:sldId xmlns:r="http://schemas.openxmlformats.org/officeDocument/2006/relationships" id="259" r:id="R0b547c81d4624757"/>
    <p:sldId xmlns:r="http://schemas.openxmlformats.org/officeDocument/2006/relationships" id="260" r:id="Rf0caae669ca8453f"/>
    <p:sldId xmlns:r="http://schemas.openxmlformats.org/officeDocument/2006/relationships" id="261" r:id="Rb6be2a9ca1674397"/>
    <p:sldId xmlns:r="http://schemas.openxmlformats.org/officeDocument/2006/relationships" id="262" r:id="Raafd417cc935402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06091eac2840eb" /><Relationship Type="http://schemas.openxmlformats.org/officeDocument/2006/relationships/slide" Target="/ppt/slides/slide1.xml" Id="Rba90d2f3c6f645ab" /><Relationship Type="http://schemas.openxmlformats.org/officeDocument/2006/relationships/slide" Target="/ppt/slides/slide2.xml" Id="R4b48aeba8ffe49cc" /><Relationship Type="http://schemas.openxmlformats.org/officeDocument/2006/relationships/slide" Target="/ppt/slides/slide3.xml" Id="R3f26463388eb49fc" /><Relationship Type="http://schemas.openxmlformats.org/officeDocument/2006/relationships/slide" Target="/ppt/slides/slide4.xml" Id="R0b547c81d4624757" /><Relationship Type="http://schemas.openxmlformats.org/officeDocument/2006/relationships/slide" Target="/ppt/slides/slide5.xml" Id="Rf0caae669ca8453f" /><Relationship Type="http://schemas.openxmlformats.org/officeDocument/2006/relationships/slide" Target="/ppt/slides/slide6.xml" Id="Rb6be2a9ca1674397" /><Relationship Type="http://schemas.openxmlformats.org/officeDocument/2006/relationships/slide" Target="/ppt/slides/slide7.xml" Id="Raafd417cc935402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4051cd245843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e45d991a1444d0" /><Relationship Type="http://schemas.openxmlformats.org/officeDocument/2006/relationships/theme" Target="/ppt/slideMasters/theme/theme1.xml" Id="Rd3bbbf3e386f40e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e45d991a1444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52abc950ce40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65d9ef72c3492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3ebe6dbb0849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598f31aaa54a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1ed175a09e46a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267f1ea6f4e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c2e4a8e5b64b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HELLELAND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HELLELAND HOLDING AS ble etablert [år] og holder til i Brattholmen.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−418 545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9 596 951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63 963 073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64 599 501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WILLY HELLELAND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Willy Helleland, Søra Skorpeneset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5350 Brattholmen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989 091 069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HELLELAND HOLDING AS</a:t>
            </a:r>
          </a:p>
        </p:txBody>
      </p:sp>
    </p:spTree>
  </p:cSld>
  <p:clrMapOvr>
    <a:masterClrMapping xmlns:a="http://schemas.openxmlformats.org/drawingml/2006/main"/>
  </p:clrMapOvr>
</p:sld>
</file>