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549396c1f941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b6ee583cac4119"/>
  </p:sldMasterIdLst>
  <p:sldIdLst>
    <p:sldId xmlns:r="http://schemas.openxmlformats.org/officeDocument/2006/relationships" id="256" r:id="Ra9c1e9f365074b8f"/>
    <p:sldId xmlns:r="http://schemas.openxmlformats.org/officeDocument/2006/relationships" id="257" r:id="Raf2664a134884d80"/>
    <p:sldId xmlns:r="http://schemas.openxmlformats.org/officeDocument/2006/relationships" id="258" r:id="Rb84e6ffd929547e8"/>
    <p:sldId xmlns:r="http://schemas.openxmlformats.org/officeDocument/2006/relationships" id="259" r:id="Rb1c0401a97b7421f"/>
    <p:sldId xmlns:r="http://schemas.openxmlformats.org/officeDocument/2006/relationships" id="260" r:id="Rdfd1969e9e624d5f"/>
    <p:sldId xmlns:r="http://schemas.openxmlformats.org/officeDocument/2006/relationships" id="261" r:id="R9b39f9c7357c4f79"/>
    <p:sldId xmlns:r="http://schemas.openxmlformats.org/officeDocument/2006/relationships" id="262" r:id="Rcd5ada00aa3f4b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6ee583cac4119" /><Relationship Type="http://schemas.openxmlformats.org/officeDocument/2006/relationships/slide" Target="/ppt/slides/slide1.xml" Id="Ra9c1e9f365074b8f" /><Relationship Type="http://schemas.openxmlformats.org/officeDocument/2006/relationships/slide" Target="/ppt/slides/slide2.xml" Id="Raf2664a134884d80" /><Relationship Type="http://schemas.openxmlformats.org/officeDocument/2006/relationships/slide" Target="/ppt/slides/slide3.xml" Id="Rb84e6ffd929547e8" /><Relationship Type="http://schemas.openxmlformats.org/officeDocument/2006/relationships/slide" Target="/ppt/slides/slide4.xml" Id="Rb1c0401a97b7421f" /><Relationship Type="http://schemas.openxmlformats.org/officeDocument/2006/relationships/slide" Target="/ppt/slides/slide5.xml" Id="Rdfd1969e9e624d5f" /><Relationship Type="http://schemas.openxmlformats.org/officeDocument/2006/relationships/slide" Target="/ppt/slides/slide6.xml" Id="R9b39f9c7357c4f79" /><Relationship Type="http://schemas.openxmlformats.org/officeDocument/2006/relationships/slide" Target="/ppt/slides/slide7.xml" Id="Rcd5ada00aa3f4b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cf616e10c4f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2551a60904134" /><Relationship Type="http://schemas.openxmlformats.org/officeDocument/2006/relationships/theme" Target="/ppt/slideMasters/theme/theme1.xml" Id="Ra2e861acb3ff4a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12551a609041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8541ab32f43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e3d0adfb24a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cd97c967a43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cfc3fba4547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0708fb5a24b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2d0ab132745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8e405675646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MADSSEN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MADSSEN INVEST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2 342 004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2 362 283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MADSSEN TROND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9512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mmadssen@online.no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989 093 479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