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7012c1db2241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dbcd54b2a64cc6"/>
  </p:sldMasterIdLst>
  <p:sldIdLst>
    <p:sldId xmlns:r="http://schemas.openxmlformats.org/officeDocument/2006/relationships" id="256" r:id="R91c7e9ce3e294cec"/>
    <p:sldId xmlns:r="http://schemas.openxmlformats.org/officeDocument/2006/relationships" id="257" r:id="Rc18397f2b89a4c98"/>
    <p:sldId xmlns:r="http://schemas.openxmlformats.org/officeDocument/2006/relationships" id="258" r:id="Rc7e65b8f1ac54b4e"/>
    <p:sldId xmlns:r="http://schemas.openxmlformats.org/officeDocument/2006/relationships" id="259" r:id="Re1de5cfb513a468f"/>
    <p:sldId xmlns:r="http://schemas.openxmlformats.org/officeDocument/2006/relationships" id="260" r:id="R102c448c31f5439f"/>
    <p:sldId xmlns:r="http://schemas.openxmlformats.org/officeDocument/2006/relationships" id="261" r:id="Re08122cb8853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dbcd54b2a64cc6" /><Relationship Type="http://schemas.openxmlformats.org/officeDocument/2006/relationships/slide" Target="/ppt/slides/slide1.xml" Id="R91c7e9ce3e294cec" /><Relationship Type="http://schemas.openxmlformats.org/officeDocument/2006/relationships/slide" Target="/ppt/slides/slide2.xml" Id="Rc18397f2b89a4c98" /><Relationship Type="http://schemas.openxmlformats.org/officeDocument/2006/relationships/slide" Target="/ppt/slides/slide3.xml" Id="Rc7e65b8f1ac54b4e" /><Relationship Type="http://schemas.openxmlformats.org/officeDocument/2006/relationships/slide" Target="/ppt/slides/slide4.xml" Id="Re1de5cfb513a468f" /><Relationship Type="http://schemas.openxmlformats.org/officeDocument/2006/relationships/slide" Target="/ppt/slides/slide5.xml" Id="R102c448c31f5439f" /><Relationship Type="http://schemas.openxmlformats.org/officeDocument/2006/relationships/slide" Target="/ppt/slides/slide6.xml" Id="Re08122cb8853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2143d10994a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9d5d998ea4c7a" /><Relationship Type="http://schemas.openxmlformats.org/officeDocument/2006/relationships/theme" Target="/ppt/slideMasters/theme/theme1.xml" Id="R87a7e965130b48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b9d5d998ea4c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29c4e777743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90b5b8f9242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4e3b33eb3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fd24804c4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91eec7e464b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9d94923c24f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KLEVSUND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15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