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18c4f10f8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9dd2095c942c0"/>
  </p:sldMasterIdLst>
  <p:sldIdLst>
    <p:sldId xmlns:r="http://schemas.openxmlformats.org/officeDocument/2006/relationships" id="256" r:id="Rd92fc91835f54727"/>
    <p:sldId xmlns:r="http://schemas.openxmlformats.org/officeDocument/2006/relationships" id="257" r:id="R81bc4293c98c47c2"/>
    <p:sldId xmlns:r="http://schemas.openxmlformats.org/officeDocument/2006/relationships" id="258" r:id="Rbad5fc25daab4f39"/>
    <p:sldId xmlns:r="http://schemas.openxmlformats.org/officeDocument/2006/relationships" id="259" r:id="Re0fa5d0845584fda"/>
    <p:sldId xmlns:r="http://schemas.openxmlformats.org/officeDocument/2006/relationships" id="260" r:id="R580bebe07b334647"/>
    <p:sldId xmlns:r="http://schemas.openxmlformats.org/officeDocument/2006/relationships" id="261" r:id="R05ca340772ed4755"/>
    <p:sldId xmlns:r="http://schemas.openxmlformats.org/officeDocument/2006/relationships" id="262" r:id="Rd3de8c2ff1b4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9dd2095c942c0" /><Relationship Type="http://schemas.openxmlformats.org/officeDocument/2006/relationships/slide" Target="/ppt/slides/slide1.xml" Id="Rd92fc91835f54727" /><Relationship Type="http://schemas.openxmlformats.org/officeDocument/2006/relationships/slide" Target="/ppt/slides/slide2.xml" Id="R81bc4293c98c47c2" /><Relationship Type="http://schemas.openxmlformats.org/officeDocument/2006/relationships/slide" Target="/ppt/slides/slide3.xml" Id="Rbad5fc25daab4f39" /><Relationship Type="http://schemas.openxmlformats.org/officeDocument/2006/relationships/slide" Target="/ppt/slides/slide4.xml" Id="Re0fa5d0845584fda" /><Relationship Type="http://schemas.openxmlformats.org/officeDocument/2006/relationships/slide" Target="/ppt/slides/slide5.xml" Id="R580bebe07b334647" /><Relationship Type="http://schemas.openxmlformats.org/officeDocument/2006/relationships/slide" Target="/ppt/slides/slide6.xml" Id="R05ca340772ed4755" /><Relationship Type="http://schemas.openxmlformats.org/officeDocument/2006/relationships/slide" Target="/ppt/slides/slide7.xml" Id="Rd3de8c2ff1b4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fe90a3f94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05946cfc44cf" /><Relationship Type="http://schemas.openxmlformats.org/officeDocument/2006/relationships/theme" Target="/ppt/slideMasters/theme/theme1.xml" Id="R3dfa9fd92abb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605946cfc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e71713b9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2f8e2aa34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0529d97a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35c2e7db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5f60a74d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99081268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673e269a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JOMAAS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