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4bcf76062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8f5f55f86461f"/>
  </p:sldMasterIdLst>
  <p:sldIdLst>
    <p:sldId xmlns:r="http://schemas.openxmlformats.org/officeDocument/2006/relationships" id="256" r:id="Rd5796f508a9249c2"/>
    <p:sldId xmlns:r="http://schemas.openxmlformats.org/officeDocument/2006/relationships" id="257" r:id="R03b5b737b07e451c"/>
    <p:sldId xmlns:r="http://schemas.openxmlformats.org/officeDocument/2006/relationships" id="258" r:id="R84d57650dae04f6c"/>
    <p:sldId xmlns:r="http://schemas.openxmlformats.org/officeDocument/2006/relationships" id="259" r:id="R3dbe3b3750784fd0"/>
    <p:sldId xmlns:r="http://schemas.openxmlformats.org/officeDocument/2006/relationships" id="260" r:id="R678bf1ad88c94452"/>
    <p:sldId xmlns:r="http://schemas.openxmlformats.org/officeDocument/2006/relationships" id="261" r:id="R5f282de5b1c04e3d"/>
    <p:sldId xmlns:r="http://schemas.openxmlformats.org/officeDocument/2006/relationships" id="262" r:id="R674d62c04388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8f5f55f86461f" /><Relationship Type="http://schemas.openxmlformats.org/officeDocument/2006/relationships/slide" Target="/ppt/slides/slide1.xml" Id="Rd5796f508a9249c2" /><Relationship Type="http://schemas.openxmlformats.org/officeDocument/2006/relationships/slide" Target="/ppt/slides/slide2.xml" Id="R03b5b737b07e451c" /><Relationship Type="http://schemas.openxmlformats.org/officeDocument/2006/relationships/slide" Target="/ppt/slides/slide3.xml" Id="R84d57650dae04f6c" /><Relationship Type="http://schemas.openxmlformats.org/officeDocument/2006/relationships/slide" Target="/ppt/slides/slide4.xml" Id="R3dbe3b3750784fd0" /><Relationship Type="http://schemas.openxmlformats.org/officeDocument/2006/relationships/slide" Target="/ppt/slides/slide5.xml" Id="R678bf1ad88c94452" /><Relationship Type="http://schemas.openxmlformats.org/officeDocument/2006/relationships/slide" Target="/ppt/slides/slide6.xml" Id="R5f282de5b1c04e3d" /><Relationship Type="http://schemas.openxmlformats.org/officeDocument/2006/relationships/slide" Target="/ppt/slides/slide7.xml" Id="R674d62c04388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bf66c3d08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629ffa5c142e9" /><Relationship Type="http://schemas.openxmlformats.org/officeDocument/2006/relationships/theme" Target="/ppt/slideMasters/theme/theme1.xml" Id="Rd82e13d7ee0b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629ffa5c1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8e714c600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07d27fbb0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7ab920995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957ad7b5548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41469bf5b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7d697e81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c798a9397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