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967323bb7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4c0a4960741a8"/>
  </p:sldMasterIdLst>
  <p:sldIdLst>
    <p:sldId xmlns:r="http://schemas.openxmlformats.org/officeDocument/2006/relationships" id="256" r:id="Ra4bf813239d04642"/>
    <p:sldId xmlns:r="http://schemas.openxmlformats.org/officeDocument/2006/relationships" id="257" r:id="R9b1768f0ef0449be"/>
    <p:sldId xmlns:r="http://schemas.openxmlformats.org/officeDocument/2006/relationships" id="258" r:id="R197c7805a60846b3"/>
    <p:sldId xmlns:r="http://schemas.openxmlformats.org/officeDocument/2006/relationships" id="259" r:id="R9513b3b6c3114bc9"/>
    <p:sldId xmlns:r="http://schemas.openxmlformats.org/officeDocument/2006/relationships" id="260" r:id="R4e75365751684c76"/>
    <p:sldId xmlns:r="http://schemas.openxmlformats.org/officeDocument/2006/relationships" id="261" r:id="R35fbde4201b9425d"/>
    <p:sldId xmlns:r="http://schemas.openxmlformats.org/officeDocument/2006/relationships" id="262" r:id="R1aef24328577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4c0a4960741a8" /><Relationship Type="http://schemas.openxmlformats.org/officeDocument/2006/relationships/slide" Target="/ppt/slides/slide1.xml" Id="Ra4bf813239d04642" /><Relationship Type="http://schemas.openxmlformats.org/officeDocument/2006/relationships/slide" Target="/ppt/slides/slide2.xml" Id="R9b1768f0ef0449be" /><Relationship Type="http://schemas.openxmlformats.org/officeDocument/2006/relationships/slide" Target="/ppt/slides/slide3.xml" Id="R197c7805a60846b3" /><Relationship Type="http://schemas.openxmlformats.org/officeDocument/2006/relationships/slide" Target="/ppt/slides/slide4.xml" Id="R9513b3b6c3114bc9" /><Relationship Type="http://schemas.openxmlformats.org/officeDocument/2006/relationships/slide" Target="/ppt/slides/slide5.xml" Id="R4e75365751684c76" /><Relationship Type="http://schemas.openxmlformats.org/officeDocument/2006/relationships/slide" Target="/ppt/slides/slide6.xml" Id="R35fbde4201b9425d" /><Relationship Type="http://schemas.openxmlformats.org/officeDocument/2006/relationships/slide" Target="/ppt/slides/slide7.xml" Id="R1aef24328577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b66eeaf66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bf2c167044f2" /><Relationship Type="http://schemas.openxmlformats.org/officeDocument/2006/relationships/theme" Target="/ppt/slideMasters/theme/theme1.xml" Id="R7747ced22ebe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abf2c1670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71ab4858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0d0353bf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06e78a7e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4b35c5a4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833fcc41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967e60107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92786a45f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