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48905df10b41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e4d6a6df2643a7"/>
  </p:sldMasterIdLst>
  <p:sldIdLst>
    <p:sldId xmlns:r="http://schemas.openxmlformats.org/officeDocument/2006/relationships" id="256" r:id="Rfd11c4d426e849cf"/>
    <p:sldId xmlns:r="http://schemas.openxmlformats.org/officeDocument/2006/relationships" id="257" r:id="Raa9b2ed511ec4025"/>
    <p:sldId xmlns:r="http://schemas.openxmlformats.org/officeDocument/2006/relationships" id="258" r:id="R88e94ec6b0184614"/>
    <p:sldId xmlns:r="http://schemas.openxmlformats.org/officeDocument/2006/relationships" id="259" r:id="R0509b56733934980"/>
    <p:sldId xmlns:r="http://schemas.openxmlformats.org/officeDocument/2006/relationships" id="260" r:id="R03f7196228ac4bd0"/>
    <p:sldId xmlns:r="http://schemas.openxmlformats.org/officeDocument/2006/relationships" id="261" r:id="R1043f99d588343f7"/>
    <p:sldId xmlns:r="http://schemas.openxmlformats.org/officeDocument/2006/relationships" id="262" r:id="Rb78608630ce947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e4d6a6df2643a7" /><Relationship Type="http://schemas.openxmlformats.org/officeDocument/2006/relationships/slide" Target="/ppt/slides/slide1.xml" Id="Rfd11c4d426e849cf" /><Relationship Type="http://schemas.openxmlformats.org/officeDocument/2006/relationships/slide" Target="/ppt/slides/slide2.xml" Id="Raa9b2ed511ec4025" /><Relationship Type="http://schemas.openxmlformats.org/officeDocument/2006/relationships/slide" Target="/ppt/slides/slide3.xml" Id="R88e94ec6b0184614" /><Relationship Type="http://schemas.openxmlformats.org/officeDocument/2006/relationships/slide" Target="/ppt/slides/slide4.xml" Id="R0509b56733934980" /><Relationship Type="http://schemas.openxmlformats.org/officeDocument/2006/relationships/slide" Target="/ppt/slides/slide5.xml" Id="R03f7196228ac4bd0" /><Relationship Type="http://schemas.openxmlformats.org/officeDocument/2006/relationships/slide" Target="/ppt/slides/slide6.xml" Id="R1043f99d588343f7" /><Relationship Type="http://schemas.openxmlformats.org/officeDocument/2006/relationships/slide" Target="/ppt/slides/slide7.xml" Id="Rb78608630ce947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eeddcb1f74b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f299f489f44ea" /><Relationship Type="http://schemas.openxmlformats.org/officeDocument/2006/relationships/theme" Target="/ppt/slideMasters/theme/theme1.xml" Id="Re08843f8cbfe48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0f299f489f44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3232a108c44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951a39cd941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d617a65164f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80dec77b84a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1c833654b44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f40d2a0bf4f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0e5544f404b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TMI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9 357 936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