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2610ee948f4e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7d96f80efe4aea"/>
  </p:sldMasterIdLst>
  <p:sldIdLst>
    <p:sldId xmlns:r="http://schemas.openxmlformats.org/officeDocument/2006/relationships" id="256" r:id="Rf7b1d417f9a14c76"/>
    <p:sldId xmlns:r="http://schemas.openxmlformats.org/officeDocument/2006/relationships" id="257" r:id="R842ec17b9a5147c7"/>
    <p:sldId xmlns:r="http://schemas.openxmlformats.org/officeDocument/2006/relationships" id="258" r:id="R86d0ae165acd416f"/>
    <p:sldId xmlns:r="http://schemas.openxmlformats.org/officeDocument/2006/relationships" id="259" r:id="R550786febbbd4105"/>
    <p:sldId xmlns:r="http://schemas.openxmlformats.org/officeDocument/2006/relationships" id="260" r:id="R97b1596b0c6d401c"/>
    <p:sldId xmlns:r="http://schemas.openxmlformats.org/officeDocument/2006/relationships" id="261" r:id="Ra4e0eea9472f4bbf"/>
    <p:sldId xmlns:r="http://schemas.openxmlformats.org/officeDocument/2006/relationships" id="262" r:id="Ra72b8036a3564f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d96f80efe4aea" /><Relationship Type="http://schemas.openxmlformats.org/officeDocument/2006/relationships/slide" Target="/ppt/slides/slide1.xml" Id="Rf7b1d417f9a14c76" /><Relationship Type="http://schemas.openxmlformats.org/officeDocument/2006/relationships/slide" Target="/ppt/slides/slide2.xml" Id="R842ec17b9a5147c7" /><Relationship Type="http://schemas.openxmlformats.org/officeDocument/2006/relationships/slide" Target="/ppt/slides/slide3.xml" Id="R86d0ae165acd416f" /><Relationship Type="http://schemas.openxmlformats.org/officeDocument/2006/relationships/slide" Target="/ppt/slides/slide4.xml" Id="R550786febbbd4105" /><Relationship Type="http://schemas.openxmlformats.org/officeDocument/2006/relationships/slide" Target="/ppt/slides/slide5.xml" Id="R97b1596b0c6d401c" /><Relationship Type="http://schemas.openxmlformats.org/officeDocument/2006/relationships/slide" Target="/ppt/slides/slide6.xml" Id="Ra4e0eea9472f4bbf" /><Relationship Type="http://schemas.openxmlformats.org/officeDocument/2006/relationships/slide" Target="/ppt/slides/slide7.xml" Id="Ra72b8036a3564f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aef6061c64b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a25f62e0e45de" /><Relationship Type="http://schemas.openxmlformats.org/officeDocument/2006/relationships/theme" Target="/ppt/slideMasters/theme/theme1.xml" Id="Raacb92260c1043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8a25f62e0e45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8079138514b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0a94c65544b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7ac31e9b147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463cb604f43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440bcd04141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8710e852447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36f2ae8094a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12 864 034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77 293 076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91 840 047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TONE STEINSVIK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Norsk Mineral AS, Eikremsvingen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anne.tone.steinsvik@nomin.no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989 128 396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