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53a644062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dd04006e443d3"/>
  </p:sldMasterIdLst>
  <p:sldIdLst>
    <p:sldId xmlns:r="http://schemas.openxmlformats.org/officeDocument/2006/relationships" id="256" r:id="Rdd3992afa9e54666"/>
    <p:sldId xmlns:r="http://schemas.openxmlformats.org/officeDocument/2006/relationships" id="257" r:id="R894005197db54115"/>
    <p:sldId xmlns:r="http://schemas.openxmlformats.org/officeDocument/2006/relationships" id="258" r:id="R4d4dbf7994a646d2"/>
    <p:sldId xmlns:r="http://schemas.openxmlformats.org/officeDocument/2006/relationships" id="259" r:id="R3aa31a55131a403c"/>
    <p:sldId xmlns:r="http://schemas.openxmlformats.org/officeDocument/2006/relationships" id="260" r:id="R08079f34e8024be6"/>
    <p:sldId xmlns:r="http://schemas.openxmlformats.org/officeDocument/2006/relationships" id="261" r:id="R2551a7c8c4074cdb"/>
    <p:sldId xmlns:r="http://schemas.openxmlformats.org/officeDocument/2006/relationships" id="262" r:id="R0af962fda6e4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dd04006e443d3" /><Relationship Type="http://schemas.openxmlformats.org/officeDocument/2006/relationships/slide" Target="/ppt/slides/slide1.xml" Id="Rdd3992afa9e54666" /><Relationship Type="http://schemas.openxmlformats.org/officeDocument/2006/relationships/slide" Target="/ppt/slides/slide2.xml" Id="R894005197db54115" /><Relationship Type="http://schemas.openxmlformats.org/officeDocument/2006/relationships/slide" Target="/ppt/slides/slide3.xml" Id="R4d4dbf7994a646d2" /><Relationship Type="http://schemas.openxmlformats.org/officeDocument/2006/relationships/slide" Target="/ppt/slides/slide4.xml" Id="R3aa31a55131a403c" /><Relationship Type="http://schemas.openxmlformats.org/officeDocument/2006/relationships/slide" Target="/ppt/slides/slide5.xml" Id="R08079f34e8024be6" /><Relationship Type="http://schemas.openxmlformats.org/officeDocument/2006/relationships/slide" Target="/ppt/slides/slide6.xml" Id="R2551a7c8c4074cdb" /><Relationship Type="http://schemas.openxmlformats.org/officeDocument/2006/relationships/slide" Target="/ppt/slides/slide7.xml" Id="R0af962fda6e4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2a7bee678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fbbbc6e74b7d" /><Relationship Type="http://schemas.openxmlformats.org/officeDocument/2006/relationships/theme" Target="/ppt/slideMasters/theme/theme1.xml" Id="Rb6642db0ddec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5fbbbc6e7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12b6a11e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7d5bef9e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412b4f8b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d7a6a79fe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bcf329ab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0221d3d3d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c01a4737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9 009 785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CARL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