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fc9f67a84c4a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efc2a1fa4a47ef"/>
  </p:sldMasterIdLst>
  <p:sldIdLst>
    <p:sldId xmlns:r="http://schemas.openxmlformats.org/officeDocument/2006/relationships" id="256" r:id="R50cf456251b6498e"/>
    <p:sldId xmlns:r="http://schemas.openxmlformats.org/officeDocument/2006/relationships" id="257" r:id="R646f829546744b43"/>
    <p:sldId xmlns:r="http://schemas.openxmlformats.org/officeDocument/2006/relationships" id="258" r:id="R79bc3a9a65d44cdf"/>
    <p:sldId xmlns:r="http://schemas.openxmlformats.org/officeDocument/2006/relationships" id="259" r:id="R4150c7d941e744f9"/>
    <p:sldId xmlns:r="http://schemas.openxmlformats.org/officeDocument/2006/relationships" id="260" r:id="R4fc3d1a561f24937"/>
    <p:sldId xmlns:r="http://schemas.openxmlformats.org/officeDocument/2006/relationships" id="261" r:id="R7374401dff804967"/>
    <p:sldId xmlns:r="http://schemas.openxmlformats.org/officeDocument/2006/relationships" id="262" r:id="R74fc575b7dc647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fc2a1fa4a47ef" /><Relationship Type="http://schemas.openxmlformats.org/officeDocument/2006/relationships/slide" Target="/ppt/slides/slide1.xml" Id="R50cf456251b6498e" /><Relationship Type="http://schemas.openxmlformats.org/officeDocument/2006/relationships/slide" Target="/ppt/slides/slide2.xml" Id="R646f829546744b43" /><Relationship Type="http://schemas.openxmlformats.org/officeDocument/2006/relationships/slide" Target="/ppt/slides/slide3.xml" Id="R79bc3a9a65d44cdf" /><Relationship Type="http://schemas.openxmlformats.org/officeDocument/2006/relationships/slide" Target="/ppt/slides/slide4.xml" Id="R4150c7d941e744f9" /><Relationship Type="http://schemas.openxmlformats.org/officeDocument/2006/relationships/slide" Target="/ppt/slides/slide5.xml" Id="R4fc3d1a561f24937" /><Relationship Type="http://schemas.openxmlformats.org/officeDocument/2006/relationships/slide" Target="/ppt/slides/slide6.xml" Id="R7374401dff804967" /><Relationship Type="http://schemas.openxmlformats.org/officeDocument/2006/relationships/slide" Target="/ppt/slides/slide7.xml" Id="R74fc575b7dc647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9635a6bbcf4f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3a9846dbb4b09" /><Relationship Type="http://schemas.openxmlformats.org/officeDocument/2006/relationships/theme" Target="/ppt/slideMasters/theme/theme1.xml" Id="Rde6ad9fa866d4b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63a9846dbb4b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347cf251b44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893345c3147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8ae4d560943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8dc6e9d874f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5cee06c7744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c9503a3f046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eb54d9d6342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HEYERDAHL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HOLDING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−8 018 600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−6 870 899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910 701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STEINAR ODD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CHRISTIAN H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39 66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steinar.heyerdahl@c-h.no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