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395780251540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b8f4f4c86e4c52"/>
  </p:sldMasterIdLst>
  <p:sldIdLst>
    <p:sldId xmlns:r="http://schemas.openxmlformats.org/officeDocument/2006/relationships" id="256" r:id="R910c797fa7b9477e"/>
    <p:sldId xmlns:r="http://schemas.openxmlformats.org/officeDocument/2006/relationships" id="257" r:id="Rcad4396e204a48c0"/>
    <p:sldId xmlns:r="http://schemas.openxmlformats.org/officeDocument/2006/relationships" id="258" r:id="R829bcd39ffb34669"/>
    <p:sldId xmlns:r="http://schemas.openxmlformats.org/officeDocument/2006/relationships" id="259" r:id="R7bbe6003d84f42e0"/>
    <p:sldId xmlns:r="http://schemas.openxmlformats.org/officeDocument/2006/relationships" id="260" r:id="Rcdf188730800427c"/>
    <p:sldId xmlns:r="http://schemas.openxmlformats.org/officeDocument/2006/relationships" id="261" r:id="R1bc740c912a74315"/>
    <p:sldId xmlns:r="http://schemas.openxmlformats.org/officeDocument/2006/relationships" id="262" r:id="Ra251c7f9854346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b8f4f4c86e4c52" /><Relationship Type="http://schemas.openxmlformats.org/officeDocument/2006/relationships/slide" Target="/ppt/slides/slide1.xml" Id="R910c797fa7b9477e" /><Relationship Type="http://schemas.openxmlformats.org/officeDocument/2006/relationships/slide" Target="/ppt/slides/slide2.xml" Id="Rcad4396e204a48c0" /><Relationship Type="http://schemas.openxmlformats.org/officeDocument/2006/relationships/slide" Target="/ppt/slides/slide3.xml" Id="R829bcd39ffb34669" /><Relationship Type="http://schemas.openxmlformats.org/officeDocument/2006/relationships/slide" Target="/ppt/slides/slide4.xml" Id="R7bbe6003d84f42e0" /><Relationship Type="http://schemas.openxmlformats.org/officeDocument/2006/relationships/slide" Target="/ppt/slides/slide5.xml" Id="Rcdf188730800427c" /><Relationship Type="http://schemas.openxmlformats.org/officeDocument/2006/relationships/slide" Target="/ppt/slides/slide6.xml" Id="R1bc740c912a74315" /><Relationship Type="http://schemas.openxmlformats.org/officeDocument/2006/relationships/slide" Target="/ppt/slides/slide7.xml" Id="Ra251c7f9854346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88f4dbaf654a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53599dd3e47be" /><Relationship Type="http://schemas.openxmlformats.org/officeDocument/2006/relationships/theme" Target="/ppt/slideMasters/theme/theme1.xml" Id="R9abd7a246c7a40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253599dd3e47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d29e0030d4c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296e0d6a64e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292b29c7f4a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89f953c4143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a63e848904c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a027964a040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a07b1b4e548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TJØSTHEIM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TJØSTHEIM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TJØSTHEIM INVESTERING AS ble etablert [år] og holder til i Tau.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TJØSTHEIM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TJØSTHEIM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TJØSTHEIM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−103 658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1 611 104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13 795 096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14 128 561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TJØSTHEIM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TJØSTHEIM ARVID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TJØSTHEIM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Askevegen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4120 Tau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989 144 650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TJØSTHEIM INVESTERING AS</a:t>
            </a:r>
          </a:p>
        </p:txBody>
      </p:sp>
    </p:spTree>
  </p:cSld>
  <p:clrMapOvr>
    <a:masterClrMapping xmlns:a="http://schemas.openxmlformats.org/drawingml/2006/main"/>
  </p:clrMapOvr>
</p:sld>
</file>