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84af68c94f4a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1e807b0bd64bab"/>
  </p:sldMasterIdLst>
  <p:sldIdLst>
    <p:sldId xmlns:r="http://schemas.openxmlformats.org/officeDocument/2006/relationships" id="256" r:id="R7d007606368a435e"/>
    <p:sldId xmlns:r="http://schemas.openxmlformats.org/officeDocument/2006/relationships" id="257" r:id="R67bbf756f73c464e"/>
    <p:sldId xmlns:r="http://schemas.openxmlformats.org/officeDocument/2006/relationships" id="258" r:id="R84bc33be1fe640fe"/>
    <p:sldId xmlns:r="http://schemas.openxmlformats.org/officeDocument/2006/relationships" id="259" r:id="R0160aa614de64d57"/>
    <p:sldId xmlns:r="http://schemas.openxmlformats.org/officeDocument/2006/relationships" id="260" r:id="R6549281baf494bbb"/>
    <p:sldId xmlns:r="http://schemas.openxmlformats.org/officeDocument/2006/relationships" id="261" r:id="R63314d50cc3940c2"/>
    <p:sldId xmlns:r="http://schemas.openxmlformats.org/officeDocument/2006/relationships" id="262" r:id="R1e8df24981a44e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1e807b0bd64bab" /><Relationship Type="http://schemas.openxmlformats.org/officeDocument/2006/relationships/slide" Target="/ppt/slides/slide1.xml" Id="R7d007606368a435e" /><Relationship Type="http://schemas.openxmlformats.org/officeDocument/2006/relationships/slide" Target="/ppt/slides/slide2.xml" Id="R67bbf756f73c464e" /><Relationship Type="http://schemas.openxmlformats.org/officeDocument/2006/relationships/slide" Target="/ppt/slides/slide3.xml" Id="R84bc33be1fe640fe" /><Relationship Type="http://schemas.openxmlformats.org/officeDocument/2006/relationships/slide" Target="/ppt/slides/slide4.xml" Id="R0160aa614de64d57" /><Relationship Type="http://schemas.openxmlformats.org/officeDocument/2006/relationships/slide" Target="/ppt/slides/slide5.xml" Id="R6549281baf494bbb" /><Relationship Type="http://schemas.openxmlformats.org/officeDocument/2006/relationships/slide" Target="/ppt/slides/slide6.xml" Id="R63314d50cc3940c2" /><Relationship Type="http://schemas.openxmlformats.org/officeDocument/2006/relationships/slide" Target="/ppt/slides/slide7.xml" Id="R1e8df24981a44e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95cf400fd141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b29e603564900" /><Relationship Type="http://schemas.openxmlformats.org/officeDocument/2006/relationships/theme" Target="/ppt/slideMasters/theme/theme1.xml" Id="R333707855ef549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4b29e6035649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2bedc818844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63351df8141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c5298b03948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1ca4006d24a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0b1a9501448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59a7e4ba640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c7a45829940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MAGI AS ble etablert [år] og holder til i Eidsnes.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6 728 693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35 502 129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40 194 196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GIØRTZ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Sjukenesstranda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6037 Eidsnes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989 146 181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