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cdf8f736649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ec04c5e62540a2"/>
  </p:sldMasterIdLst>
  <p:sldIdLst>
    <p:sldId xmlns:r="http://schemas.openxmlformats.org/officeDocument/2006/relationships" id="256" r:id="R1102162689074bec"/>
    <p:sldId xmlns:r="http://schemas.openxmlformats.org/officeDocument/2006/relationships" id="257" r:id="Rcb180cc010354e07"/>
    <p:sldId xmlns:r="http://schemas.openxmlformats.org/officeDocument/2006/relationships" id="258" r:id="R26c62ae7ecd24acb"/>
    <p:sldId xmlns:r="http://schemas.openxmlformats.org/officeDocument/2006/relationships" id="259" r:id="Raf3c1697606a45df"/>
    <p:sldId xmlns:r="http://schemas.openxmlformats.org/officeDocument/2006/relationships" id="260" r:id="R87e0bcc203084a34"/>
    <p:sldId xmlns:r="http://schemas.openxmlformats.org/officeDocument/2006/relationships" id="261" r:id="R030f5cd4330841c3"/>
    <p:sldId xmlns:r="http://schemas.openxmlformats.org/officeDocument/2006/relationships" id="262" r:id="R1ac8ef541df6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c04c5e62540a2" /><Relationship Type="http://schemas.openxmlformats.org/officeDocument/2006/relationships/slide" Target="/ppt/slides/slide1.xml" Id="R1102162689074bec" /><Relationship Type="http://schemas.openxmlformats.org/officeDocument/2006/relationships/slide" Target="/ppt/slides/slide2.xml" Id="Rcb180cc010354e07" /><Relationship Type="http://schemas.openxmlformats.org/officeDocument/2006/relationships/slide" Target="/ppt/slides/slide3.xml" Id="R26c62ae7ecd24acb" /><Relationship Type="http://schemas.openxmlformats.org/officeDocument/2006/relationships/slide" Target="/ppt/slides/slide4.xml" Id="Raf3c1697606a45df" /><Relationship Type="http://schemas.openxmlformats.org/officeDocument/2006/relationships/slide" Target="/ppt/slides/slide5.xml" Id="R87e0bcc203084a34" /><Relationship Type="http://schemas.openxmlformats.org/officeDocument/2006/relationships/slide" Target="/ppt/slides/slide6.xml" Id="R030f5cd4330841c3" /><Relationship Type="http://schemas.openxmlformats.org/officeDocument/2006/relationships/slide" Target="/ppt/slides/slide7.xml" Id="R1ac8ef541df6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964bc5fb6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cfc82d6c4770" /><Relationship Type="http://schemas.openxmlformats.org/officeDocument/2006/relationships/theme" Target="/ppt/slideMasters/theme/theme1.xml" Id="R79e362e6b6aa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9cfc82d6c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79959265f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9c6137a66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2f2195e9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fba6cd272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88598481d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b9188944346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788f24ad4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LABERG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 Arne Håkon Laberg, Øvstetunsvegen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