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1205a24ee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e19189b144fe1"/>
  </p:sldMasterIdLst>
  <p:sldIdLst>
    <p:sldId xmlns:r="http://schemas.openxmlformats.org/officeDocument/2006/relationships" id="256" r:id="Rd37a884a36b54bc7"/>
    <p:sldId xmlns:r="http://schemas.openxmlformats.org/officeDocument/2006/relationships" id="257" r:id="Rb85d59e530ce426a"/>
    <p:sldId xmlns:r="http://schemas.openxmlformats.org/officeDocument/2006/relationships" id="258" r:id="Ra508ca89d1194108"/>
    <p:sldId xmlns:r="http://schemas.openxmlformats.org/officeDocument/2006/relationships" id="259" r:id="R85c00ce2ee2840f6"/>
    <p:sldId xmlns:r="http://schemas.openxmlformats.org/officeDocument/2006/relationships" id="260" r:id="Rd4b2f01da0f442a5"/>
    <p:sldId xmlns:r="http://schemas.openxmlformats.org/officeDocument/2006/relationships" id="261" r:id="R8ecccebe88ba4031"/>
    <p:sldId xmlns:r="http://schemas.openxmlformats.org/officeDocument/2006/relationships" id="262" r:id="R155bd0e2c9f6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e19189b144fe1" /><Relationship Type="http://schemas.openxmlformats.org/officeDocument/2006/relationships/slide" Target="/ppt/slides/slide1.xml" Id="Rd37a884a36b54bc7" /><Relationship Type="http://schemas.openxmlformats.org/officeDocument/2006/relationships/slide" Target="/ppt/slides/slide2.xml" Id="Rb85d59e530ce426a" /><Relationship Type="http://schemas.openxmlformats.org/officeDocument/2006/relationships/slide" Target="/ppt/slides/slide3.xml" Id="Ra508ca89d1194108" /><Relationship Type="http://schemas.openxmlformats.org/officeDocument/2006/relationships/slide" Target="/ppt/slides/slide4.xml" Id="R85c00ce2ee2840f6" /><Relationship Type="http://schemas.openxmlformats.org/officeDocument/2006/relationships/slide" Target="/ppt/slides/slide5.xml" Id="Rd4b2f01da0f442a5" /><Relationship Type="http://schemas.openxmlformats.org/officeDocument/2006/relationships/slide" Target="/ppt/slides/slide6.xml" Id="R8ecccebe88ba4031" /><Relationship Type="http://schemas.openxmlformats.org/officeDocument/2006/relationships/slide" Target="/ppt/slides/slide7.xml" Id="R155bd0e2c9f6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0780f843f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cf3564184d01" /><Relationship Type="http://schemas.openxmlformats.org/officeDocument/2006/relationships/theme" Target="/ppt/slideMasters/theme/theme1.xml" Id="R3439ce094705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4cf356418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8f666ccf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2d2bbd5c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2921f748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0112569e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465ceb60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bc37d376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e290bbb5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