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93b1c9349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3048f564c47a3"/>
  </p:sldMasterIdLst>
  <p:sldIdLst>
    <p:sldId xmlns:r="http://schemas.openxmlformats.org/officeDocument/2006/relationships" id="256" r:id="Rb25863293aa74dc7"/>
    <p:sldId xmlns:r="http://schemas.openxmlformats.org/officeDocument/2006/relationships" id="257" r:id="Refa1346e0bef4578"/>
    <p:sldId xmlns:r="http://schemas.openxmlformats.org/officeDocument/2006/relationships" id="258" r:id="R5f576ff8f9614dbb"/>
    <p:sldId xmlns:r="http://schemas.openxmlformats.org/officeDocument/2006/relationships" id="259" r:id="R677e0df557724e8d"/>
    <p:sldId xmlns:r="http://schemas.openxmlformats.org/officeDocument/2006/relationships" id="260" r:id="Rbf4ad4efcd8a45b4"/>
    <p:sldId xmlns:r="http://schemas.openxmlformats.org/officeDocument/2006/relationships" id="261" r:id="R137a8f844a894400"/>
    <p:sldId xmlns:r="http://schemas.openxmlformats.org/officeDocument/2006/relationships" id="262" r:id="R50550d236b52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3048f564c47a3" /><Relationship Type="http://schemas.openxmlformats.org/officeDocument/2006/relationships/slide" Target="/ppt/slides/slide1.xml" Id="Rb25863293aa74dc7" /><Relationship Type="http://schemas.openxmlformats.org/officeDocument/2006/relationships/slide" Target="/ppt/slides/slide2.xml" Id="Refa1346e0bef4578" /><Relationship Type="http://schemas.openxmlformats.org/officeDocument/2006/relationships/slide" Target="/ppt/slides/slide3.xml" Id="R5f576ff8f9614dbb" /><Relationship Type="http://schemas.openxmlformats.org/officeDocument/2006/relationships/slide" Target="/ppt/slides/slide4.xml" Id="R677e0df557724e8d" /><Relationship Type="http://schemas.openxmlformats.org/officeDocument/2006/relationships/slide" Target="/ppt/slides/slide5.xml" Id="Rbf4ad4efcd8a45b4" /><Relationship Type="http://schemas.openxmlformats.org/officeDocument/2006/relationships/slide" Target="/ppt/slides/slide6.xml" Id="R137a8f844a894400" /><Relationship Type="http://schemas.openxmlformats.org/officeDocument/2006/relationships/slide" Target="/ppt/slides/slide7.xml" Id="R50550d236b52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65a91d609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18b5797d4ef3" /><Relationship Type="http://schemas.openxmlformats.org/officeDocument/2006/relationships/theme" Target="/ppt/slideMasters/theme/theme1.xml" Id="R9de4b2a01682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db18b5797d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f52becdd3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f6fe14cd6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23606d3d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d6dd97096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1db2e55df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0035bc344c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fa5bcc0ac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10 143 201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10 372 682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TP-INVEST AS</a:t>
            </a:r>
          </a:p>
        </p:txBody>
      </p:sp>
    </p:spTree>
  </p:cSld>
  <p:clrMapOvr>
    <a:masterClrMapping xmlns:a="http://schemas.openxmlformats.org/drawingml/2006/main"/>
  </p:clrMapOvr>
</p:sld>
</file>