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4e12edaa7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8326ec65045ac"/>
  </p:sldMasterIdLst>
  <p:sldIdLst>
    <p:sldId xmlns:r="http://schemas.openxmlformats.org/officeDocument/2006/relationships" id="256" r:id="R15337d437951422f"/>
    <p:sldId xmlns:r="http://schemas.openxmlformats.org/officeDocument/2006/relationships" id="257" r:id="R572286312d6c4e6e"/>
    <p:sldId xmlns:r="http://schemas.openxmlformats.org/officeDocument/2006/relationships" id="258" r:id="Rd097d31e30ea4dc6"/>
    <p:sldId xmlns:r="http://schemas.openxmlformats.org/officeDocument/2006/relationships" id="259" r:id="R6eebe10e1a654e1e"/>
    <p:sldId xmlns:r="http://schemas.openxmlformats.org/officeDocument/2006/relationships" id="260" r:id="Rb731f71004284af4"/>
    <p:sldId xmlns:r="http://schemas.openxmlformats.org/officeDocument/2006/relationships" id="261" r:id="Rec22b98f373a4c8c"/>
    <p:sldId xmlns:r="http://schemas.openxmlformats.org/officeDocument/2006/relationships" id="262" r:id="Rb4cd01812f63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8326ec65045ac" /><Relationship Type="http://schemas.openxmlformats.org/officeDocument/2006/relationships/slide" Target="/ppt/slides/slide1.xml" Id="R15337d437951422f" /><Relationship Type="http://schemas.openxmlformats.org/officeDocument/2006/relationships/slide" Target="/ppt/slides/slide2.xml" Id="R572286312d6c4e6e" /><Relationship Type="http://schemas.openxmlformats.org/officeDocument/2006/relationships/slide" Target="/ppt/slides/slide3.xml" Id="Rd097d31e30ea4dc6" /><Relationship Type="http://schemas.openxmlformats.org/officeDocument/2006/relationships/slide" Target="/ppt/slides/slide4.xml" Id="R6eebe10e1a654e1e" /><Relationship Type="http://schemas.openxmlformats.org/officeDocument/2006/relationships/slide" Target="/ppt/slides/slide5.xml" Id="Rb731f71004284af4" /><Relationship Type="http://schemas.openxmlformats.org/officeDocument/2006/relationships/slide" Target="/ppt/slides/slide6.xml" Id="Rec22b98f373a4c8c" /><Relationship Type="http://schemas.openxmlformats.org/officeDocument/2006/relationships/slide" Target="/ppt/slides/slide7.xml" Id="Rb4cd01812f63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2eaa73760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16d8c8ed4861" /><Relationship Type="http://schemas.openxmlformats.org/officeDocument/2006/relationships/theme" Target="/ppt/slideMasters/theme/theme1.xml" Id="Rb0bd3803ca4f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616d8c8ed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aaff7846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e73fdd5a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8fdd25c0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5c1927b7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5c209f01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75d3d158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88c1a1b1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