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e7feec9c8b4d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41aa56733f4dfe"/>
  </p:sldMasterIdLst>
  <p:sldIdLst>
    <p:sldId xmlns:r="http://schemas.openxmlformats.org/officeDocument/2006/relationships" id="256" r:id="Rf26747c0fd5f4668"/>
    <p:sldId xmlns:r="http://schemas.openxmlformats.org/officeDocument/2006/relationships" id="257" r:id="Rc10b8049eba348aa"/>
    <p:sldId xmlns:r="http://schemas.openxmlformats.org/officeDocument/2006/relationships" id="258" r:id="Rd7b145a2bd5c4db1"/>
    <p:sldId xmlns:r="http://schemas.openxmlformats.org/officeDocument/2006/relationships" id="259" r:id="Rf8f304303aeb4e43"/>
    <p:sldId xmlns:r="http://schemas.openxmlformats.org/officeDocument/2006/relationships" id="260" r:id="R1b527a2dfcc0407c"/>
    <p:sldId xmlns:r="http://schemas.openxmlformats.org/officeDocument/2006/relationships" id="261" r:id="R7eee6c28298f4922"/>
    <p:sldId xmlns:r="http://schemas.openxmlformats.org/officeDocument/2006/relationships" id="262" r:id="R3b1e88d5658a4c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41aa56733f4dfe" /><Relationship Type="http://schemas.openxmlformats.org/officeDocument/2006/relationships/slide" Target="/ppt/slides/slide1.xml" Id="Rf26747c0fd5f4668" /><Relationship Type="http://schemas.openxmlformats.org/officeDocument/2006/relationships/slide" Target="/ppt/slides/slide2.xml" Id="Rc10b8049eba348aa" /><Relationship Type="http://schemas.openxmlformats.org/officeDocument/2006/relationships/slide" Target="/ppt/slides/slide3.xml" Id="Rd7b145a2bd5c4db1" /><Relationship Type="http://schemas.openxmlformats.org/officeDocument/2006/relationships/slide" Target="/ppt/slides/slide4.xml" Id="Rf8f304303aeb4e43" /><Relationship Type="http://schemas.openxmlformats.org/officeDocument/2006/relationships/slide" Target="/ppt/slides/slide5.xml" Id="R1b527a2dfcc0407c" /><Relationship Type="http://schemas.openxmlformats.org/officeDocument/2006/relationships/slide" Target="/ppt/slides/slide6.xml" Id="R7eee6c28298f4922" /><Relationship Type="http://schemas.openxmlformats.org/officeDocument/2006/relationships/slide" Target="/ppt/slides/slide7.xml" Id="R3b1e88d5658a4c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d386ddad6a46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d51ff619f4f98" /><Relationship Type="http://schemas.openxmlformats.org/officeDocument/2006/relationships/theme" Target="/ppt/slideMasters/theme/theme1.xml" Id="R12f2aa7af03844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dd51ff619f4f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3f09d1d3248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1d4e12ea24e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15487ca1543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e6abadbf648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8a8116e684a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e54a7509d49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060c2f24949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HUNDSTAD HOLDING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9 122 566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9 122 566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HUNDSTAD SKJALG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Alstadtoppen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8072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