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419ed39a4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f747ca5684e73"/>
  </p:sldMasterIdLst>
  <p:sldIdLst>
    <p:sldId xmlns:r="http://schemas.openxmlformats.org/officeDocument/2006/relationships" id="256" r:id="Rc4e4b227aef44fd6"/>
    <p:sldId xmlns:r="http://schemas.openxmlformats.org/officeDocument/2006/relationships" id="257" r:id="R109f09b9563c4aef"/>
    <p:sldId xmlns:r="http://schemas.openxmlformats.org/officeDocument/2006/relationships" id="258" r:id="Ra170e2a68a394fc9"/>
    <p:sldId xmlns:r="http://schemas.openxmlformats.org/officeDocument/2006/relationships" id="259" r:id="R3cbc360d74ee4680"/>
    <p:sldId xmlns:r="http://schemas.openxmlformats.org/officeDocument/2006/relationships" id="260" r:id="R36f2b7a164dd48fc"/>
    <p:sldId xmlns:r="http://schemas.openxmlformats.org/officeDocument/2006/relationships" id="261" r:id="Ref4f6b28fd56413f"/>
    <p:sldId xmlns:r="http://schemas.openxmlformats.org/officeDocument/2006/relationships" id="262" r:id="R55304a5fc133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f747ca5684e73" /><Relationship Type="http://schemas.openxmlformats.org/officeDocument/2006/relationships/slide" Target="/ppt/slides/slide1.xml" Id="Rc4e4b227aef44fd6" /><Relationship Type="http://schemas.openxmlformats.org/officeDocument/2006/relationships/slide" Target="/ppt/slides/slide2.xml" Id="R109f09b9563c4aef" /><Relationship Type="http://schemas.openxmlformats.org/officeDocument/2006/relationships/slide" Target="/ppt/slides/slide3.xml" Id="Ra170e2a68a394fc9" /><Relationship Type="http://schemas.openxmlformats.org/officeDocument/2006/relationships/slide" Target="/ppt/slides/slide4.xml" Id="R3cbc360d74ee4680" /><Relationship Type="http://schemas.openxmlformats.org/officeDocument/2006/relationships/slide" Target="/ppt/slides/slide5.xml" Id="R36f2b7a164dd48fc" /><Relationship Type="http://schemas.openxmlformats.org/officeDocument/2006/relationships/slide" Target="/ppt/slides/slide6.xml" Id="Ref4f6b28fd56413f" /><Relationship Type="http://schemas.openxmlformats.org/officeDocument/2006/relationships/slide" Target="/ppt/slides/slide7.xml" Id="R55304a5fc133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20f7be347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9363702b64a9e" /><Relationship Type="http://schemas.openxmlformats.org/officeDocument/2006/relationships/theme" Target="/ppt/slideMasters/theme/theme1.xml" Id="R3efc2f1d6235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9363702b6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445559054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d6d1ba419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36f2aafd4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4c7060c79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bd310068d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792935c1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abdab816e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