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05197f26c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93d9be54d4869"/>
  </p:sldMasterIdLst>
  <p:sldIdLst>
    <p:sldId xmlns:r="http://schemas.openxmlformats.org/officeDocument/2006/relationships" id="256" r:id="Rb67eb3277a924790"/>
    <p:sldId xmlns:r="http://schemas.openxmlformats.org/officeDocument/2006/relationships" id="257" r:id="Rc6da6f3334ef4ad5"/>
    <p:sldId xmlns:r="http://schemas.openxmlformats.org/officeDocument/2006/relationships" id="258" r:id="Rb6fdbdff81564eaf"/>
    <p:sldId xmlns:r="http://schemas.openxmlformats.org/officeDocument/2006/relationships" id="259" r:id="Raf2fe10154a14af7"/>
    <p:sldId xmlns:r="http://schemas.openxmlformats.org/officeDocument/2006/relationships" id="260" r:id="R4737e29485fe4261"/>
    <p:sldId xmlns:r="http://schemas.openxmlformats.org/officeDocument/2006/relationships" id="261" r:id="R943a073e76b24af2"/>
    <p:sldId xmlns:r="http://schemas.openxmlformats.org/officeDocument/2006/relationships" id="262" r:id="Re7865fc7dc6a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93d9be54d4869" /><Relationship Type="http://schemas.openxmlformats.org/officeDocument/2006/relationships/slide" Target="/ppt/slides/slide1.xml" Id="Rb67eb3277a924790" /><Relationship Type="http://schemas.openxmlformats.org/officeDocument/2006/relationships/slide" Target="/ppt/slides/slide2.xml" Id="Rc6da6f3334ef4ad5" /><Relationship Type="http://schemas.openxmlformats.org/officeDocument/2006/relationships/slide" Target="/ppt/slides/slide3.xml" Id="Rb6fdbdff81564eaf" /><Relationship Type="http://schemas.openxmlformats.org/officeDocument/2006/relationships/slide" Target="/ppt/slides/slide4.xml" Id="Raf2fe10154a14af7" /><Relationship Type="http://schemas.openxmlformats.org/officeDocument/2006/relationships/slide" Target="/ppt/slides/slide5.xml" Id="R4737e29485fe4261" /><Relationship Type="http://schemas.openxmlformats.org/officeDocument/2006/relationships/slide" Target="/ppt/slides/slide6.xml" Id="R943a073e76b24af2" /><Relationship Type="http://schemas.openxmlformats.org/officeDocument/2006/relationships/slide" Target="/ppt/slides/slide7.xml" Id="Re7865fc7dc6a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25da46fd2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2c6e69cf4c03" /><Relationship Type="http://schemas.openxmlformats.org/officeDocument/2006/relationships/theme" Target="/ppt/slideMasters/theme/theme1.xml" Id="R7a10293b27db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92c6e69cf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3b20ace6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db9e10d7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5ca7bae47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c0f9d86d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bdf12b49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5285c5bc3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4781da55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