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920862ed2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40c169c674bbc"/>
  </p:sldMasterIdLst>
  <p:sldIdLst>
    <p:sldId xmlns:r="http://schemas.openxmlformats.org/officeDocument/2006/relationships" id="256" r:id="R8e11cc4673e44be0"/>
    <p:sldId xmlns:r="http://schemas.openxmlformats.org/officeDocument/2006/relationships" id="257" r:id="Ra8a7029260004940"/>
    <p:sldId xmlns:r="http://schemas.openxmlformats.org/officeDocument/2006/relationships" id="258" r:id="Ra8ac0968964e4d63"/>
    <p:sldId xmlns:r="http://schemas.openxmlformats.org/officeDocument/2006/relationships" id="259" r:id="Rf7dddcfb467e4b07"/>
    <p:sldId xmlns:r="http://schemas.openxmlformats.org/officeDocument/2006/relationships" id="260" r:id="R93c363e010824bd4"/>
    <p:sldId xmlns:r="http://schemas.openxmlformats.org/officeDocument/2006/relationships" id="261" r:id="Rbe3ae5cb28394e23"/>
    <p:sldId xmlns:r="http://schemas.openxmlformats.org/officeDocument/2006/relationships" id="262" r:id="Ra95c63a66a34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40c169c674bbc" /><Relationship Type="http://schemas.openxmlformats.org/officeDocument/2006/relationships/slide" Target="/ppt/slides/slide1.xml" Id="R8e11cc4673e44be0" /><Relationship Type="http://schemas.openxmlformats.org/officeDocument/2006/relationships/slide" Target="/ppt/slides/slide2.xml" Id="Ra8a7029260004940" /><Relationship Type="http://schemas.openxmlformats.org/officeDocument/2006/relationships/slide" Target="/ppt/slides/slide3.xml" Id="Ra8ac0968964e4d63" /><Relationship Type="http://schemas.openxmlformats.org/officeDocument/2006/relationships/slide" Target="/ppt/slides/slide4.xml" Id="Rf7dddcfb467e4b07" /><Relationship Type="http://schemas.openxmlformats.org/officeDocument/2006/relationships/slide" Target="/ppt/slides/slide5.xml" Id="R93c363e010824bd4" /><Relationship Type="http://schemas.openxmlformats.org/officeDocument/2006/relationships/slide" Target="/ppt/slides/slide6.xml" Id="Rbe3ae5cb28394e23" /><Relationship Type="http://schemas.openxmlformats.org/officeDocument/2006/relationships/slide" Target="/ppt/slides/slide7.xml" Id="Ra95c63a66a34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3cb13b67f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cb98f6c14eb1" /><Relationship Type="http://schemas.openxmlformats.org/officeDocument/2006/relationships/theme" Target="/ppt/slideMasters/theme/theme1.xml" Id="R8c2242878258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8cb98f6c1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5d3beea7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d0d64c63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c3e04c11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fa349375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a34ddcf1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772e95e7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ff9fa5bf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