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f5401de1949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b8ce292cc47f7"/>
  </p:sldMasterIdLst>
  <p:sldIdLst>
    <p:sldId xmlns:r="http://schemas.openxmlformats.org/officeDocument/2006/relationships" id="256" r:id="Rd1ea4fe6c9d14caa"/>
    <p:sldId xmlns:r="http://schemas.openxmlformats.org/officeDocument/2006/relationships" id="257" r:id="Rc6601d49ba5b4832"/>
    <p:sldId xmlns:r="http://schemas.openxmlformats.org/officeDocument/2006/relationships" id="258" r:id="R9b1f232ef43a4590"/>
    <p:sldId xmlns:r="http://schemas.openxmlformats.org/officeDocument/2006/relationships" id="259" r:id="Rbe8da4c0c2484ce3"/>
    <p:sldId xmlns:r="http://schemas.openxmlformats.org/officeDocument/2006/relationships" id="260" r:id="Rccc3d1763a6743d5"/>
    <p:sldId xmlns:r="http://schemas.openxmlformats.org/officeDocument/2006/relationships" id="261" r:id="Rdf5842bc016d456c"/>
    <p:sldId xmlns:r="http://schemas.openxmlformats.org/officeDocument/2006/relationships" id="262" r:id="Rd4435a9feb8b45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b8ce292cc47f7" /><Relationship Type="http://schemas.openxmlformats.org/officeDocument/2006/relationships/slide" Target="/ppt/slides/slide1.xml" Id="Rd1ea4fe6c9d14caa" /><Relationship Type="http://schemas.openxmlformats.org/officeDocument/2006/relationships/slide" Target="/ppt/slides/slide2.xml" Id="Rc6601d49ba5b4832" /><Relationship Type="http://schemas.openxmlformats.org/officeDocument/2006/relationships/slide" Target="/ppt/slides/slide3.xml" Id="R9b1f232ef43a4590" /><Relationship Type="http://schemas.openxmlformats.org/officeDocument/2006/relationships/slide" Target="/ppt/slides/slide4.xml" Id="Rbe8da4c0c2484ce3" /><Relationship Type="http://schemas.openxmlformats.org/officeDocument/2006/relationships/slide" Target="/ppt/slides/slide5.xml" Id="Rccc3d1763a6743d5" /><Relationship Type="http://schemas.openxmlformats.org/officeDocument/2006/relationships/slide" Target="/ppt/slides/slide6.xml" Id="Rdf5842bc016d456c" /><Relationship Type="http://schemas.openxmlformats.org/officeDocument/2006/relationships/slide" Target="/ppt/slides/slide7.xml" Id="Rd4435a9feb8b45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7425e11b04c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3cfd7f91e421b" /><Relationship Type="http://schemas.openxmlformats.org/officeDocument/2006/relationships/theme" Target="/ppt/slideMasters/theme/theme1.xml" Id="Rb56c4b04f3e24f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3cfd7f91e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6358a2944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6d0eb1f4544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5f0bcafb1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52a4d48f0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f78e0f56440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dbe90f00446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65f58264a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BJØRN A HALLE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BJØRN A HALLE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5 271 484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 BJØRN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bj-halle@online.no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989 165 658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