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d218cf2ec547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61adf978e0463f"/>
  </p:sldMasterIdLst>
  <p:sldIdLst>
    <p:sldId xmlns:r="http://schemas.openxmlformats.org/officeDocument/2006/relationships" id="256" r:id="R2a07c6bbeb694858"/>
    <p:sldId xmlns:r="http://schemas.openxmlformats.org/officeDocument/2006/relationships" id="257" r:id="Red9a0614b03d4e0e"/>
    <p:sldId xmlns:r="http://schemas.openxmlformats.org/officeDocument/2006/relationships" id="258" r:id="Re8f10fa2dcb64d31"/>
    <p:sldId xmlns:r="http://schemas.openxmlformats.org/officeDocument/2006/relationships" id="259" r:id="Rb7c30a3f0c9d4bb8"/>
    <p:sldId xmlns:r="http://schemas.openxmlformats.org/officeDocument/2006/relationships" id="260" r:id="Rb8d1d260b91a4a93"/>
    <p:sldId xmlns:r="http://schemas.openxmlformats.org/officeDocument/2006/relationships" id="261" r:id="R4d54cf3af1624f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1adf978e0463f" /><Relationship Type="http://schemas.openxmlformats.org/officeDocument/2006/relationships/slide" Target="/ppt/slides/slide1.xml" Id="R2a07c6bbeb694858" /><Relationship Type="http://schemas.openxmlformats.org/officeDocument/2006/relationships/slide" Target="/ppt/slides/slide2.xml" Id="Red9a0614b03d4e0e" /><Relationship Type="http://schemas.openxmlformats.org/officeDocument/2006/relationships/slide" Target="/ppt/slides/slide3.xml" Id="Re8f10fa2dcb64d31" /><Relationship Type="http://schemas.openxmlformats.org/officeDocument/2006/relationships/slide" Target="/ppt/slides/slide4.xml" Id="Rb7c30a3f0c9d4bb8" /><Relationship Type="http://schemas.openxmlformats.org/officeDocument/2006/relationships/slide" Target="/ppt/slides/slide5.xml" Id="Rb8d1d260b91a4a93" /><Relationship Type="http://schemas.openxmlformats.org/officeDocument/2006/relationships/slide" Target="/ppt/slides/slide6.xml" Id="R4d54cf3af1624f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a6825a73142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eb1eec9df4166" /><Relationship Type="http://schemas.openxmlformats.org/officeDocument/2006/relationships/theme" Target="/ppt/slideMasters/theme/theme1.xml" Id="Racea42ad1bde49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aeb1eec9df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f338393e44c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f09ccdccb41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dd58663a643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ab9b295434d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ff7665ff641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ec396a96b41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BUICK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