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3502ab53b744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d5268235ba407c"/>
  </p:sldMasterIdLst>
  <p:sldIdLst>
    <p:sldId xmlns:r="http://schemas.openxmlformats.org/officeDocument/2006/relationships" id="256" r:id="R64c58fce2e134540"/>
    <p:sldId xmlns:r="http://schemas.openxmlformats.org/officeDocument/2006/relationships" id="257" r:id="Ra8c2f4b3ed574e9c"/>
    <p:sldId xmlns:r="http://schemas.openxmlformats.org/officeDocument/2006/relationships" id="258" r:id="R4bf1273f584042cd"/>
    <p:sldId xmlns:r="http://schemas.openxmlformats.org/officeDocument/2006/relationships" id="259" r:id="R5dba1bd5e09d482f"/>
    <p:sldId xmlns:r="http://schemas.openxmlformats.org/officeDocument/2006/relationships" id="260" r:id="Ra50c06f8a639432d"/>
    <p:sldId xmlns:r="http://schemas.openxmlformats.org/officeDocument/2006/relationships" id="261" r:id="Rfdd56a8d110e4b6f"/>
    <p:sldId xmlns:r="http://schemas.openxmlformats.org/officeDocument/2006/relationships" id="262" r:id="Rc9d5884d249e4b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d5268235ba407c" /><Relationship Type="http://schemas.openxmlformats.org/officeDocument/2006/relationships/slide" Target="/ppt/slides/slide1.xml" Id="R64c58fce2e134540" /><Relationship Type="http://schemas.openxmlformats.org/officeDocument/2006/relationships/slide" Target="/ppt/slides/slide2.xml" Id="Ra8c2f4b3ed574e9c" /><Relationship Type="http://schemas.openxmlformats.org/officeDocument/2006/relationships/slide" Target="/ppt/slides/slide3.xml" Id="R4bf1273f584042cd" /><Relationship Type="http://schemas.openxmlformats.org/officeDocument/2006/relationships/slide" Target="/ppt/slides/slide4.xml" Id="R5dba1bd5e09d482f" /><Relationship Type="http://schemas.openxmlformats.org/officeDocument/2006/relationships/slide" Target="/ppt/slides/slide5.xml" Id="Ra50c06f8a639432d" /><Relationship Type="http://schemas.openxmlformats.org/officeDocument/2006/relationships/slide" Target="/ppt/slides/slide6.xml" Id="Rfdd56a8d110e4b6f" /><Relationship Type="http://schemas.openxmlformats.org/officeDocument/2006/relationships/slide" Target="/ppt/slides/slide7.xml" Id="Rc9d5884d249e4b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364d78ec3148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7c1ed8a47417c" /><Relationship Type="http://schemas.openxmlformats.org/officeDocument/2006/relationships/theme" Target="/ppt/slideMasters/theme/theme1.xml" Id="Rabdc4b21c89745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67c1ed8a4741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a328cb0654d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0389a03514d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a3c29438543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a1dd7694c46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e60bbae8748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8bfaad41b49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0a27493f34f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 BUICK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 BUICK HOLDING AS ble etablert [år] og holder til i Geiranger.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1 899 926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17 765 471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31 950 512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MJELVA SINDRE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6216 Geiranger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989 170 899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