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11bcc67a4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2a8bf6d494395"/>
  </p:sldMasterIdLst>
  <p:sldIdLst>
    <p:sldId xmlns:r="http://schemas.openxmlformats.org/officeDocument/2006/relationships" id="256" r:id="Rf08391de7bd24d80"/>
    <p:sldId xmlns:r="http://schemas.openxmlformats.org/officeDocument/2006/relationships" id="257" r:id="R16ac1f70defd499e"/>
    <p:sldId xmlns:r="http://schemas.openxmlformats.org/officeDocument/2006/relationships" id="258" r:id="R708cc1fed0bd4f45"/>
    <p:sldId xmlns:r="http://schemas.openxmlformats.org/officeDocument/2006/relationships" id="259" r:id="R956abf03e8594b23"/>
    <p:sldId xmlns:r="http://schemas.openxmlformats.org/officeDocument/2006/relationships" id="260" r:id="R76d5ba233fb647b1"/>
    <p:sldId xmlns:r="http://schemas.openxmlformats.org/officeDocument/2006/relationships" id="261" r:id="Rcc0db03d3539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2a8bf6d494395" /><Relationship Type="http://schemas.openxmlformats.org/officeDocument/2006/relationships/slide" Target="/ppt/slides/slide1.xml" Id="Rf08391de7bd24d80" /><Relationship Type="http://schemas.openxmlformats.org/officeDocument/2006/relationships/slide" Target="/ppt/slides/slide2.xml" Id="R16ac1f70defd499e" /><Relationship Type="http://schemas.openxmlformats.org/officeDocument/2006/relationships/slide" Target="/ppt/slides/slide3.xml" Id="R708cc1fed0bd4f45" /><Relationship Type="http://schemas.openxmlformats.org/officeDocument/2006/relationships/slide" Target="/ppt/slides/slide4.xml" Id="R956abf03e8594b23" /><Relationship Type="http://schemas.openxmlformats.org/officeDocument/2006/relationships/slide" Target="/ppt/slides/slide5.xml" Id="R76d5ba233fb647b1" /><Relationship Type="http://schemas.openxmlformats.org/officeDocument/2006/relationships/slide" Target="/ppt/slides/slide6.xml" Id="Rcc0db03d3539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cb7b84fbf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c924e4b048e8" /><Relationship Type="http://schemas.openxmlformats.org/officeDocument/2006/relationships/theme" Target="/ppt/slideMasters/theme/theme1.xml" Id="Ra5d80578b4ca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6c924e4b0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54df0c621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4d6ce44d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ed67930ca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f67d3764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3cb6eba5a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34013e9b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