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11561db4ef44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d6ab343794445"/>
  </p:sldMasterIdLst>
  <p:sldIdLst>
    <p:sldId xmlns:r="http://schemas.openxmlformats.org/officeDocument/2006/relationships" id="256" r:id="R0d5cc16a9f4340c9"/>
    <p:sldId xmlns:r="http://schemas.openxmlformats.org/officeDocument/2006/relationships" id="257" r:id="Rea818172e3c54425"/>
    <p:sldId xmlns:r="http://schemas.openxmlformats.org/officeDocument/2006/relationships" id="258" r:id="Rd6c08de05e444af8"/>
    <p:sldId xmlns:r="http://schemas.openxmlformats.org/officeDocument/2006/relationships" id="259" r:id="R1f7de4192ab541db"/>
    <p:sldId xmlns:r="http://schemas.openxmlformats.org/officeDocument/2006/relationships" id="260" r:id="Rb2df707bb1cd4348"/>
    <p:sldId xmlns:r="http://schemas.openxmlformats.org/officeDocument/2006/relationships" id="261" r:id="R29b3e9e76c4d432b"/>
    <p:sldId xmlns:r="http://schemas.openxmlformats.org/officeDocument/2006/relationships" id="262" r:id="R6fb2a1c115e84d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d6ab343794445" /><Relationship Type="http://schemas.openxmlformats.org/officeDocument/2006/relationships/slide" Target="/ppt/slides/slide1.xml" Id="R0d5cc16a9f4340c9" /><Relationship Type="http://schemas.openxmlformats.org/officeDocument/2006/relationships/slide" Target="/ppt/slides/slide2.xml" Id="Rea818172e3c54425" /><Relationship Type="http://schemas.openxmlformats.org/officeDocument/2006/relationships/slide" Target="/ppt/slides/slide3.xml" Id="Rd6c08de05e444af8" /><Relationship Type="http://schemas.openxmlformats.org/officeDocument/2006/relationships/slide" Target="/ppt/slides/slide4.xml" Id="R1f7de4192ab541db" /><Relationship Type="http://schemas.openxmlformats.org/officeDocument/2006/relationships/slide" Target="/ppt/slides/slide5.xml" Id="Rb2df707bb1cd4348" /><Relationship Type="http://schemas.openxmlformats.org/officeDocument/2006/relationships/slide" Target="/ppt/slides/slide6.xml" Id="R29b3e9e76c4d432b" /><Relationship Type="http://schemas.openxmlformats.org/officeDocument/2006/relationships/slide" Target="/ppt/slides/slide7.xml" Id="R6fb2a1c115e84d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514a9066b4f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28299025643c3" /><Relationship Type="http://schemas.openxmlformats.org/officeDocument/2006/relationships/theme" Target="/ppt/slideMasters/theme/theme1.xml" Id="R9364c16dda40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28299025643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89b22acdd45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b76e7ad9b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1f6f6fe6742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5253e2cb147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322a39f4040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573602ca34d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4b35139d4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 INVEST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−10 180 236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10 815 345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BESSEBERG LEIF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Sandholtveien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70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INVEST AS</a:t>
            </a:r>
          </a:p>
        </p:txBody>
      </p:sp>
    </p:spTree>
  </p:cSld>
  <p:clrMapOvr>
    <a:masterClrMapping xmlns:a="http://schemas.openxmlformats.org/drawingml/2006/main"/>
  </p:clrMapOvr>
</p:sld>
</file>