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ec2125953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18b9c5e7e419a"/>
  </p:sldMasterIdLst>
  <p:sldIdLst>
    <p:sldId xmlns:r="http://schemas.openxmlformats.org/officeDocument/2006/relationships" id="256" r:id="Rb9a0b5bcbbae4320"/>
    <p:sldId xmlns:r="http://schemas.openxmlformats.org/officeDocument/2006/relationships" id="257" r:id="R9ea211bb83f247da"/>
    <p:sldId xmlns:r="http://schemas.openxmlformats.org/officeDocument/2006/relationships" id="258" r:id="Re2d05d65be3c44a2"/>
    <p:sldId xmlns:r="http://schemas.openxmlformats.org/officeDocument/2006/relationships" id="259" r:id="R9df4d9ea0d8c4dcc"/>
    <p:sldId xmlns:r="http://schemas.openxmlformats.org/officeDocument/2006/relationships" id="260" r:id="Ra661f68c16df4d9d"/>
    <p:sldId xmlns:r="http://schemas.openxmlformats.org/officeDocument/2006/relationships" id="261" r:id="R9aaf0c689c6e4776"/>
    <p:sldId xmlns:r="http://schemas.openxmlformats.org/officeDocument/2006/relationships" id="262" r:id="Rfd76216b5eda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8b9c5e7e419a" /><Relationship Type="http://schemas.openxmlformats.org/officeDocument/2006/relationships/slide" Target="/ppt/slides/slide1.xml" Id="Rb9a0b5bcbbae4320" /><Relationship Type="http://schemas.openxmlformats.org/officeDocument/2006/relationships/slide" Target="/ppt/slides/slide2.xml" Id="R9ea211bb83f247da" /><Relationship Type="http://schemas.openxmlformats.org/officeDocument/2006/relationships/slide" Target="/ppt/slides/slide3.xml" Id="Re2d05d65be3c44a2" /><Relationship Type="http://schemas.openxmlformats.org/officeDocument/2006/relationships/slide" Target="/ppt/slides/slide4.xml" Id="R9df4d9ea0d8c4dcc" /><Relationship Type="http://schemas.openxmlformats.org/officeDocument/2006/relationships/slide" Target="/ppt/slides/slide5.xml" Id="Ra661f68c16df4d9d" /><Relationship Type="http://schemas.openxmlformats.org/officeDocument/2006/relationships/slide" Target="/ppt/slides/slide6.xml" Id="R9aaf0c689c6e4776" /><Relationship Type="http://schemas.openxmlformats.org/officeDocument/2006/relationships/slide" Target="/ppt/slides/slide7.xml" Id="Rfd76216b5eda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d2c9973e4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214a0edd45a9" /><Relationship Type="http://schemas.openxmlformats.org/officeDocument/2006/relationships/theme" Target="/ppt/slideMasters/theme/theme1.xml" Id="R05aed91daecf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6214a0ed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a2c4e0cf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8c37e276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7b044ed7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f66ca43d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2019dde1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4057a820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e663d60a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ble etablert [år] og holder til i Hærland.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38 693 121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136 086 620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REVHAUG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Ørjeveien 533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1878 Hærland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