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50206716d4a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008ba0f22044c8"/>
  </p:sldMasterIdLst>
  <p:sldIdLst>
    <p:sldId xmlns:r="http://schemas.openxmlformats.org/officeDocument/2006/relationships" id="256" r:id="Ra9a0e51298ea45b3"/>
    <p:sldId xmlns:r="http://schemas.openxmlformats.org/officeDocument/2006/relationships" id="257" r:id="R44facc6b6d5444bc"/>
    <p:sldId xmlns:r="http://schemas.openxmlformats.org/officeDocument/2006/relationships" id="258" r:id="R138520c97bce4a27"/>
    <p:sldId xmlns:r="http://schemas.openxmlformats.org/officeDocument/2006/relationships" id="259" r:id="Ra3adb37a4727450a"/>
    <p:sldId xmlns:r="http://schemas.openxmlformats.org/officeDocument/2006/relationships" id="260" r:id="Ra92ebb1f7ad249c5"/>
    <p:sldId xmlns:r="http://schemas.openxmlformats.org/officeDocument/2006/relationships" id="261" r:id="Rfc2d18f7aaf94d3b"/>
    <p:sldId xmlns:r="http://schemas.openxmlformats.org/officeDocument/2006/relationships" id="262" r:id="R618dd0a2ab634e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008ba0f22044c8" /><Relationship Type="http://schemas.openxmlformats.org/officeDocument/2006/relationships/slide" Target="/ppt/slides/slide1.xml" Id="Ra9a0e51298ea45b3" /><Relationship Type="http://schemas.openxmlformats.org/officeDocument/2006/relationships/slide" Target="/ppt/slides/slide2.xml" Id="R44facc6b6d5444bc" /><Relationship Type="http://schemas.openxmlformats.org/officeDocument/2006/relationships/slide" Target="/ppt/slides/slide3.xml" Id="R138520c97bce4a27" /><Relationship Type="http://schemas.openxmlformats.org/officeDocument/2006/relationships/slide" Target="/ppt/slides/slide4.xml" Id="Ra3adb37a4727450a" /><Relationship Type="http://schemas.openxmlformats.org/officeDocument/2006/relationships/slide" Target="/ppt/slides/slide5.xml" Id="Ra92ebb1f7ad249c5" /><Relationship Type="http://schemas.openxmlformats.org/officeDocument/2006/relationships/slide" Target="/ppt/slides/slide6.xml" Id="Rfc2d18f7aaf94d3b" /><Relationship Type="http://schemas.openxmlformats.org/officeDocument/2006/relationships/slide" Target="/ppt/slides/slide7.xml" Id="R618dd0a2ab634e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16d7bd2aa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274c8a1734181" /><Relationship Type="http://schemas.openxmlformats.org/officeDocument/2006/relationships/theme" Target="/ppt/slideMasters/theme/theme1.xml" Id="R6daa450d3f69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274c8a17341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44887864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52ac60a9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a2bbd9b7d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7ff426ae43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46570905d4e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21b40d9ff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84283768d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HALAAS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7 739 972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135 071 053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143 127 221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FREDRIK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JAN ALEKSANDER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MORTEN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 HAAKON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HALAAS PER-EINAR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989 194 186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HALAAS HOLDING AS</a:t>
            </a:r>
          </a:p>
        </p:txBody>
      </p:sp>
    </p:spTree>
  </p:cSld>
  <p:clrMapOvr>
    <a:masterClrMapping xmlns:a="http://schemas.openxmlformats.org/drawingml/2006/main"/>
  </p:clrMapOvr>
</p:sld>
</file>