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8236ea75f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e78baa196449c"/>
  </p:sldMasterIdLst>
  <p:sldIdLst>
    <p:sldId xmlns:r="http://schemas.openxmlformats.org/officeDocument/2006/relationships" id="256" r:id="R10b71b5b97174cd5"/>
    <p:sldId xmlns:r="http://schemas.openxmlformats.org/officeDocument/2006/relationships" id="257" r:id="R26742c4447d44914"/>
    <p:sldId xmlns:r="http://schemas.openxmlformats.org/officeDocument/2006/relationships" id="258" r:id="R4b23e011cf244614"/>
    <p:sldId xmlns:r="http://schemas.openxmlformats.org/officeDocument/2006/relationships" id="259" r:id="Ra1850f9a1c50482a"/>
    <p:sldId xmlns:r="http://schemas.openxmlformats.org/officeDocument/2006/relationships" id="260" r:id="Ra031190b8b874e7a"/>
    <p:sldId xmlns:r="http://schemas.openxmlformats.org/officeDocument/2006/relationships" id="261" r:id="R5382b16be51c4cc9"/>
    <p:sldId xmlns:r="http://schemas.openxmlformats.org/officeDocument/2006/relationships" id="262" r:id="Re44bf6311ec9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e78baa196449c" /><Relationship Type="http://schemas.openxmlformats.org/officeDocument/2006/relationships/slide" Target="/ppt/slides/slide1.xml" Id="R10b71b5b97174cd5" /><Relationship Type="http://schemas.openxmlformats.org/officeDocument/2006/relationships/slide" Target="/ppt/slides/slide2.xml" Id="R26742c4447d44914" /><Relationship Type="http://schemas.openxmlformats.org/officeDocument/2006/relationships/slide" Target="/ppt/slides/slide3.xml" Id="R4b23e011cf244614" /><Relationship Type="http://schemas.openxmlformats.org/officeDocument/2006/relationships/slide" Target="/ppt/slides/slide4.xml" Id="Ra1850f9a1c50482a" /><Relationship Type="http://schemas.openxmlformats.org/officeDocument/2006/relationships/slide" Target="/ppt/slides/slide5.xml" Id="Ra031190b8b874e7a" /><Relationship Type="http://schemas.openxmlformats.org/officeDocument/2006/relationships/slide" Target="/ppt/slides/slide6.xml" Id="R5382b16be51c4cc9" /><Relationship Type="http://schemas.openxmlformats.org/officeDocument/2006/relationships/slide" Target="/ppt/slides/slide7.xml" Id="Re44bf6311ec9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65244bd8b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5e4b6cc504fb4" /><Relationship Type="http://schemas.openxmlformats.org/officeDocument/2006/relationships/theme" Target="/ppt/slideMasters/theme/theme1.xml" Id="Rd8f99072f128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5e4b6cc504f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d06a5ab22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8932bf933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9770e41f7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971247a4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b2a6ea341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657600f4b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52027fd7f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