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8d96177a6b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0abcb195448bd"/>
  </p:sldMasterIdLst>
  <p:sldIdLst>
    <p:sldId xmlns:r="http://schemas.openxmlformats.org/officeDocument/2006/relationships" id="256" r:id="R3857031dfe084cdb"/>
    <p:sldId xmlns:r="http://schemas.openxmlformats.org/officeDocument/2006/relationships" id="257" r:id="R668a53abe066434f"/>
    <p:sldId xmlns:r="http://schemas.openxmlformats.org/officeDocument/2006/relationships" id="258" r:id="R5851eb3d0f4c4d81"/>
    <p:sldId xmlns:r="http://schemas.openxmlformats.org/officeDocument/2006/relationships" id="259" r:id="R45e1acef970a49f5"/>
    <p:sldId xmlns:r="http://schemas.openxmlformats.org/officeDocument/2006/relationships" id="260" r:id="R04742801ba4745fd"/>
    <p:sldId xmlns:r="http://schemas.openxmlformats.org/officeDocument/2006/relationships" id="261" r:id="R66850bd90ebf4515"/>
    <p:sldId xmlns:r="http://schemas.openxmlformats.org/officeDocument/2006/relationships" id="262" r:id="Ra174457ae82a40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0abcb195448bd" /><Relationship Type="http://schemas.openxmlformats.org/officeDocument/2006/relationships/slide" Target="/ppt/slides/slide1.xml" Id="R3857031dfe084cdb" /><Relationship Type="http://schemas.openxmlformats.org/officeDocument/2006/relationships/slide" Target="/ppt/slides/slide2.xml" Id="R668a53abe066434f" /><Relationship Type="http://schemas.openxmlformats.org/officeDocument/2006/relationships/slide" Target="/ppt/slides/slide3.xml" Id="R5851eb3d0f4c4d81" /><Relationship Type="http://schemas.openxmlformats.org/officeDocument/2006/relationships/slide" Target="/ppt/slides/slide4.xml" Id="R45e1acef970a49f5" /><Relationship Type="http://schemas.openxmlformats.org/officeDocument/2006/relationships/slide" Target="/ppt/slides/slide5.xml" Id="R04742801ba4745fd" /><Relationship Type="http://schemas.openxmlformats.org/officeDocument/2006/relationships/slide" Target="/ppt/slides/slide6.xml" Id="R66850bd90ebf4515" /><Relationship Type="http://schemas.openxmlformats.org/officeDocument/2006/relationships/slide" Target="/ppt/slides/slide7.xml" Id="Ra174457ae82a40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5746c474f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e8f8836674717" /><Relationship Type="http://schemas.openxmlformats.org/officeDocument/2006/relationships/theme" Target="/ppt/slideMasters/theme/theme1.xml" Id="R9e10a81873ac4b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ee8f88366747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3f8d2f781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df9940500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d72c61c70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e9725e0f04b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eaf827a2540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def9fc8f44d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4e2ec1ddf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50 917 508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299 841 080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304 386 545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AUGUST FREDRIK G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 CAPITAL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SOCA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THECA INVESTERINGER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AUGUST FREDRIK G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