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c6e1faec1d44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6d3982016e4d2f"/>
  </p:sldMasterIdLst>
  <p:sldIdLst>
    <p:sldId xmlns:r="http://schemas.openxmlformats.org/officeDocument/2006/relationships" id="256" r:id="R164acbf4d8444d21"/>
    <p:sldId xmlns:r="http://schemas.openxmlformats.org/officeDocument/2006/relationships" id="257" r:id="Rcef3fd6c2f08414b"/>
    <p:sldId xmlns:r="http://schemas.openxmlformats.org/officeDocument/2006/relationships" id="258" r:id="Re13575f82d8a40a1"/>
    <p:sldId xmlns:r="http://schemas.openxmlformats.org/officeDocument/2006/relationships" id="259" r:id="R00bd579d92854138"/>
    <p:sldId xmlns:r="http://schemas.openxmlformats.org/officeDocument/2006/relationships" id="260" r:id="Rd0d7895e24c9455b"/>
    <p:sldId xmlns:r="http://schemas.openxmlformats.org/officeDocument/2006/relationships" id="261" r:id="Re41d5e9f30ca48e7"/>
    <p:sldId xmlns:r="http://schemas.openxmlformats.org/officeDocument/2006/relationships" id="262" r:id="R4840784322354f7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6d3982016e4d2f" /><Relationship Type="http://schemas.openxmlformats.org/officeDocument/2006/relationships/slide" Target="/ppt/slides/slide1.xml" Id="R164acbf4d8444d21" /><Relationship Type="http://schemas.openxmlformats.org/officeDocument/2006/relationships/slide" Target="/ppt/slides/slide2.xml" Id="Rcef3fd6c2f08414b" /><Relationship Type="http://schemas.openxmlformats.org/officeDocument/2006/relationships/slide" Target="/ppt/slides/slide3.xml" Id="Re13575f82d8a40a1" /><Relationship Type="http://schemas.openxmlformats.org/officeDocument/2006/relationships/slide" Target="/ppt/slides/slide4.xml" Id="R00bd579d92854138" /><Relationship Type="http://schemas.openxmlformats.org/officeDocument/2006/relationships/slide" Target="/ppt/slides/slide5.xml" Id="Rd0d7895e24c9455b" /><Relationship Type="http://schemas.openxmlformats.org/officeDocument/2006/relationships/slide" Target="/ppt/slides/slide6.xml" Id="Re41d5e9f30ca48e7" /><Relationship Type="http://schemas.openxmlformats.org/officeDocument/2006/relationships/slide" Target="/ppt/slides/slide7.xml" Id="R4840784322354f7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72a08a741940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c302636ef143a4" /><Relationship Type="http://schemas.openxmlformats.org/officeDocument/2006/relationships/theme" Target="/ppt/slideMasters/theme/theme1.xml" Id="Rbc13cc9efb7c41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7c302636ef143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a5ac3bee941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33075db31742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503f415a6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76b884409440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cb3189d77243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a97d334b44e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0b116e3cd440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AH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AH FORVALTNING AS ble etablert [år] og holder til i Furnes.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−47 180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829 489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5 548 081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6 097 636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HOEL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Jessnesstranda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2320 Furnes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989 197 991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AH FORVALTNING AS</a:t>
            </a:r>
          </a:p>
        </p:txBody>
      </p:sp>
    </p:spTree>
  </p:cSld>
  <p:clrMapOvr>
    <a:masterClrMapping xmlns:a="http://schemas.openxmlformats.org/drawingml/2006/main"/>
  </p:clrMapOvr>
</p:sld>
</file>