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555b7983e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cdaad9abb47e0"/>
  </p:sldMasterIdLst>
  <p:sldIdLst>
    <p:sldId xmlns:r="http://schemas.openxmlformats.org/officeDocument/2006/relationships" id="256" r:id="R12cf96d07fd147f5"/>
    <p:sldId xmlns:r="http://schemas.openxmlformats.org/officeDocument/2006/relationships" id="257" r:id="R3139ad9803394a39"/>
    <p:sldId xmlns:r="http://schemas.openxmlformats.org/officeDocument/2006/relationships" id="258" r:id="R03cd09bc35524a5b"/>
    <p:sldId xmlns:r="http://schemas.openxmlformats.org/officeDocument/2006/relationships" id="259" r:id="R912fcad91c70466c"/>
    <p:sldId xmlns:r="http://schemas.openxmlformats.org/officeDocument/2006/relationships" id="260" r:id="Re707b959101740a3"/>
    <p:sldId xmlns:r="http://schemas.openxmlformats.org/officeDocument/2006/relationships" id="261" r:id="R8e0953bc992a41f9"/>
    <p:sldId xmlns:r="http://schemas.openxmlformats.org/officeDocument/2006/relationships" id="262" r:id="R13f1bc27f57b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cdaad9abb47e0" /><Relationship Type="http://schemas.openxmlformats.org/officeDocument/2006/relationships/slide" Target="/ppt/slides/slide1.xml" Id="R12cf96d07fd147f5" /><Relationship Type="http://schemas.openxmlformats.org/officeDocument/2006/relationships/slide" Target="/ppt/slides/slide2.xml" Id="R3139ad9803394a39" /><Relationship Type="http://schemas.openxmlformats.org/officeDocument/2006/relationships/slide" Target="/ppt/slides/slide3.xml" Id="R03cd09bc35524a5b" /><Relationship Type="http://schemas.openxmlformats.org/officeDocument/2006/relationships/slide" Target="/ppt/slides/slide4.xml" Id="R912fcad91c70466c" /><Relationship Type="http://schemas.openxmlformats.org/officeDocument/2006/relationships/slide" Target="/ppt/slides/slide5.xml" Id="Re707b959101740a3" /><Relationship Type="http://schemas.openxmlformats.org/officeDocument/2006/relationships/slide" Target="/ppt/slides/slide6.xml" Id="R8e0953bc992a41f9" /><Relationship Type="http://schemas.openxmlformats.org/officeDocument/2006/relationships/slide" Target="/ppt/slides/slide7.xml" Id="R13f1bc27f57b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8b8600bbd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52736cb7546fe" /><Relationship Type="http://schemas.openxmlformats.org/officeDocument/2006/relationships/theme" Target="/ppt/slideMasters/theme/theme1.xml" Id="R857b6eb09eaf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52736cb7546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be42a381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8e0889677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9e50c471f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323919c4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279cdc87f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ec96895254a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d7f06bb4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