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61f6ad676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c9c218c414cff"/>
  </p:sldMasterIdLst>
  <p:sldIdLst>
    <p:sldId xmlns:r="http://schemas.openxmlformats.org/officeDocument/2006/relationships" id="256" r:id="R9a7995af933544e2"/>
    <p:sldId xmlns:r="http://schemas.openxmlformats.org/officeDocument/2006/relationships" id="257" r:id="R38a937521c4e4191"/>
    <p:sldId xmlns:r="http://schemas.openxmlformats.org/officeDocument/2006/relationships" id="258" r:id="R1295c29612e047c3"/>
    <p:sldId xmlns:r="http://schemas.openxmlformats.org/officeDocument/2006/relationships" id="259" r:id="Ra9f1690599d34dcf"/>
    <p:sldId xmlns:r="http://schemas.openxmlformats.org/officeDocument/2006/relationships" id="260" r:id="R63119a56eee04da5"/>
    <p:sldId xmlns:r="http://schemas.openxmlformats.org/officeDocument/2006/relationships" id="261" r:id="R5e39d34329d94762"/>
    <p:sldId xmlns:r="http://schemas.openxmlformats.org/officeDocument/2006/relationships" id="262" r:id="Rfb79233f2023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c9c218c414cff" /><Relationship Type="http://schemas.openxmlformats.org/officeDocument/2006/relationships/slide" Target="/ppt/slides/slide1.xml" Id="R9a7995af933544e2" /><Relationship Type="http://schemas.openxmlformats.org/officeDocument/2006/relationships/slide" Target="/ppt/slides/slide2.xml" Id="R38a937521c4e4191" /><Relationship Type="http://schemas.openxmlformats.org/officeDocument/2006/relationships/slide" Target="/ppt/slides/slide3.xml" Id="R1295c29612e047c3" /><Relationship Type="http://schemas.openxmlformats.org/officeDocument/2006/relationships/slide" Target="/ppt/slides/slide4.xml" Id="Ra9f1690599d34dcf" /><Relationship Type="http://schemas.openxmlformats.org/officeDocument/2006/relationships/slide" Target="/ppt/slides/slide5.xml" Id="R63119a56eee04da5" /><Relationship Type="http://schemas.openxmlformats.org/officeDocument/2006/relationships/slide" Target="/ppt/slides/slide6.xml" Id="R5e39d34329d94762" /><Relationship Type="http://schemas.openxmlformats.org/officeDocument/2006/relationships/slide" Target="/ppt/slides/slide7.xml" Id="Rfb79233f2023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93a2c80f5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1966dfa245b2" /><Relationship Type="http://schemas.openxmlformats.org/officeDocument/2006/relationships/theme" Target="/ppt/slideMasters/theme/theme1.xml" Id="R04b8be21441d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bf1966dfa2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b3cbb5e0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bf9c66b25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3e33c6b0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99f273400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81814cb35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c7b66d4544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7fc75737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AGNES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