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0b5ce9c4b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d278230e8498e"/>
  </p:sldMasterIdLst>
  <p:sldIdLst>
    <p:sldId xmlns:r="http://schemas.openxmlformats.org/officeDocument/2006/relationships" id="256" r:id="R32e9fce0549e43ec"/>
    <p:sldId xmlns:r="http://schemas.openxmlformats.org/officeDocument/2006/relationships" id="257" r:id="R134ec5df27f74897"/>
    <p:sldId xmlns:r="http://schemas.openxmlformats.org/officeDocument/2006/relationships" id="258" r:id="R2c709a8ab6d2422d"/>
    <p:sldId xmlns:r="http://schemas.openxmlformats.org/officeDocument/2006/relationships" id="259" r:id="Rda524f3b5bb64c76"/>
    <p:sldId xmlns:r="http://schemas.openxmlformats.org/officeDocument/2006/relationships" id="260" r:id="Rd1d65c82d5c44f02"/>
    <p:sldId xmlns:r="http://schemas.openxmlformats.org/officeDocument/2006/relationships" id="261" r:id="Rfc5fa32da55d42ed"/>
    <p:sldId xmlns:r="http://schemas.openxmlformats.org/officeDocument/2006/relationships" id="262" r:id="R9625ed940c59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d278230e8498e" /><Relationship Type="http://schemas.openxmlformats.org/officeDocument/2006/relationships/slide" Target="/ppt/slides/slide1.xml" Id="R32e9fce0549e43ec" /><Relationship Type="http://schemas.openxmlformats.org/officeDocument/2006/relationships/slide" Target="/ppt/slides/slide2.xml" Id="R134ec5df27f74897" /><Relationship Type="http://schemas.openxmlformats.org/officeDocument/2006/relationships/slide" Target="/ppt/slides/slide3.xml" Id="R2c709a8ab6d2422d" /><Relationship Type="http://schemas.openxmlformats.org/officeDocument/2006/relationships/slide" Target="/ppt/slides/slide4.xml" Id="Rda524f3b5bb64c76" /><Relationship Type="http://schemas.openxmlformats.org/officeDocument/2006/relationships/slide" Target="/ppt/slides/slide5.xml" Id="Rd1d65c82d5c44f02" /><Relationship Type="http://schemas.openxmlformats.org/officeDocument/2006/relationships/slide" Target="/ppt/slides/slide6.xml" Id="Rfc5fa32da55d42ed" /><Relationship Type="http://schemas.openxmlformats.org/officeDocument/2006/relationships/slide" Target="/ppt/slides/slide7.xml" Id="R9625ed940c59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cf2bfa738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3a9fd5604a0a" /><Relationship Type="http://schemas.openxmlformats.org/officeDocument/2006/relationships/theme" Target="/ppt/slideMasters/theme/theme1.xml" Id="Rd1aebcfd702d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83a9fd560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9ba1ccb8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2bfa5caa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addc08295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b95eb6291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079458f5d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74791f67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223d1579f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