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1b04fe43d443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e632c1af444435"/>
  </p:sldMasterIdLst>
  <p:sldIdLst>
    <p:sldId xmlns:r="http://schemas.openxmlformats.org/officeDocument/2006/relationships" id="256" r:id="R19c2410c9f424e3f"/>
    <p:sldId xmlns:r="http://schemas.openxmlformats.org/officeDocument/2006/relationships" id="257" r:id="R03f39855e5174453"/>
    <p:sldId xmlns:r="http://schemas.openxmlformats.org/officeDocument/2006/relationships" id="258" r:id="Rbc25f351719e4b89"/>
    <p:sldId xmlns:r="http://schemas.openxmlformats.org/officeDocument/2006/relationships" id="259" r:id="R9f303f06d4c245d3"/>
    <p:sldId xmlns:r="http://schemas.openxmlformats.org/officeDocument/2006/relationships" id="260" r:id="Rf28e0013e9a7453f"/>
    <p:sldId xmlns:r="http://schemas.openxmlformats.org/officeDocument/2006/relationships" id="261" r:id="Rebbe708bed624cbe"/>
    <p:sldId xmlns:r="http://schemas.openxmlformats.org/officeDocument/2006/relationships" id="262" r:id="R5e9889e87c1045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e632c1af444435" /><Relationship Type="http://schemas.openxmlformats.org/officeDocument/2006/relationships/slide" Target="/ppt/slides/slide1.xml" Id="R19c2410c9f424e3f" /><Relationship Type="http://schemas.openxmlformats.org/officeDocument/2006/relationships/slide" Target="/ppt/slides/slide2.xml" Id="R03f39855e5174453" /><Relationship Type="http://schemas.openxmlformats.org/officeDocument/2006/relationships/slide" Target="/ppt/slides/slide3.xml" Id="Rbc25f351719e4b89" /><Relationship Type="http://schemas.openxmlformats.org/officeDocument/2006/relationships/slide" Target="/ppt/slides/slide4.xml" Id="R9f303f06d4c245d3" /><Relationship Type="http://schemas.openxmlformats.org/officeDocument/2006/relationships/slide" Target="/ppt/slides/slide5.xml" Id="Rf28e0013e9a7453f" /><Relationship Type="http://schemas.openxmlformats.org/officeDocument/2006/relationships/slide" Target="/ppt/slides/slide6.xml" Id="Rebbe708bed624cbe" /><Relationship Type="http://schemas.openxmlformats.org/officeDocument/2006/relationships/slide" Target="/ppt/slides/slide7.xml" Id="R5e9889e87c1045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c9cbac407142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c839ba1794ec6" /><Relationship Type="http://schemas.openxmlformats.org/officeDocument/2006/relationships/theme" Target="/ppt/slideMasters/theme/theme1.xml" Id="Rc7f83de2f70a4f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3c839ba1794e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8c79f4e6b41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27731828341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9334f7c4442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93d3e873549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256f2ba424d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c690d4e6740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f2241fb6149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−113 747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10 846 535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32 159 539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76 148 526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KNUT GUSTAF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KNUT GUSTAF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989 219 936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