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7545a5615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249f510624d00"/>
  </p:sldMasterIdLst>
  <p:sldIdLst>
    <p:sldId xmlns:r="http://schemas.openxmlformats.org/officeDocument/2006/relationships" id="256" r:id="Rdf7a1f735fad40a4"/>
    <p:sldId xmlns:r="http://schemas.openxmlformats.org/officeDocument/2006/relationships" id="257" r:id="R9572fe5bdc57424f"/>
    <p:sldId xmlns:r="http://schemas.openxmlformats.org/officeDocument/2006/relationships" id="258" r:id="R77c792da651d4f92"/>
    <p:sldId xmlns:r="http://schemas.openxmlformats.org/officeDocument/2006/relationships" id="259" r:id="R83503909e839422d"/>
    <p:sldId xmlns:r="http://schemas.openxmlformats.org/officeDocument/2006/relationships" id="260" r:id="R23795e97a8c144c2"/>
    <p:sldId xmlns:r="http://schemas.openxmlformats.org/officeDocument/2006/relationships" id="261" r:id="R9965f611687f47bb"/>
    <p:sldId xmlns:r="http://schemas.openxmlformats.org/officeDocument/2006/relationships" id="262" r:id="Raebaa18b1595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249f510624d00" /><Relationship Type="http://schemas.openxmlformats.org/officeDocument/2006/relationships/slide" Target="/ppt/slides/slide1.xml" Id="Rdf7a1f735fad40a4" /><Relationship Type="http://schemas.openxmlformats.org/officeDocument/2006/relationships/slide" Target="/ppt/slides/slide2.xml" Id="R9572fe5bdc57424f" /><Relationship Type="http://schemas.openxmlformats.org/officeDocument/2006/relationships/slide" Target="/ppt/slides/slide3.xml" Id="R77c792da651d4f92" /><Relationship Type="http://schemas.openxmlformats.org/officeDocument/2006/relationships/slide" Target="/ppt/slides/slide4.xml" Id="R83503909e839422d" /><Relationship Type="http://schemas.openxmlformats.org/officeDocument/2006/relationships/slide" Target="/ppt/slides/slide5.xml" Id="R23795e97a8c144c2" /><Relationship Type="http://schemas.openxmlformats.org/officeDocument/2006/relationships/slide" Target="/ppt/slides/slide6.xml" Id="R9965f611687f47bb" /><Relationship Type="http://schemas.openxmlformats.org/officeDocument/2006/relationships/slide" Target="/ppt/slides/slide7.xml" Id="Raebaa18b1595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689170d19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a931409c457f" /><Relationship Type="http://schemas.openxmlformats.org/officeDocument/2006/relationships/theme" Target="/ppt/slideMasters/theme/theme1.xml" Id="R2c642b51a638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6a931409c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f152712f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8f4c4d0a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faaa657f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1efbd341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662b0564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a212bd12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b1b2965e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