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122d2d1c3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900bb51e045b3"/>
  </p:sldMasterIdLst>
  <p:sldIdLst>
    <p:sldId xmlns:r="http://schemas.openxmlformats.org/officeDocument/2006/relationships" id="256" r:id="Rb501d5779edb4ac4"/>
    <p:sldId xmlns:r="http://schemas.openxmlformats.org/officeDocument/2006/relationships" id="257" r:id="R2450fe233e36416a"/>
    <p:sldId xmlns:r="http://schemas.openxmlformats.org/officeDocument/2006/relationships" id="258" r:id="Rd387ac0d7ccf480b"/>
    <p:sldId xmlns:r="http://schemas.openxmlformats.org/officeDocument/2006/relationships" id="259" r:id="R967a4863e8c443fc"/>
    <p:sldId xmlns:r="http://schemas.openxmlformats.org/officeDocument/2006/relationships" id="260" r:id="Ra97810c209a041ec"/>
    <p:sldId xmlns:r="http://schemas.openxmlformats.org/officeDocument/2006/relationships" id="261" r:id="R41d19cd27861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900bb51e045b3" /><Relationship Type="http://schemas.openxmlformats.org/officeDocument/2006/relationships/slide" Target="/ppt/slides/slide1.xml" Id="Rb501d5779edb4ac4" /><Relationship Type="http://schemas.openxmlformats.org/officeDocument/2006/relationships/slide" Target="/ppt/slides/slide2.xml" Id="R2450fe233e36416a" /><Relationship Type="http://schemas.openxmlformats.org/officeDocument/2006/relationships/slide" Target="/ppt/slides/slide3.xml" Id="Rd387ac0d7ccf480b" /><Relationship Type="http://schemas.openxmlformats.org/officeDocument/2006/relationships/slide" Target="/ppt/slides/slide4.xml" Id="R967a4863e8c443fc" /><Relationship Type="http://schemas.openxmlformats.org/officeDocument/2006/relationships/slide" Target="/ppt/slides/slide5.xml" Id="Ra97810c209a041ec" /><Relationship Type="http://schemas.openxmlformats.org/officeDocument/2006/relationships/slide" Target="/ppt/slides/slide6.xml" Id="R41d19cd27861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f70dae1b7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780ba183489a" /><Relationship Type="http://schemas.openxmlformats.org/officeDocument/2006/relationships/theme" Target="/ppt/slideMasters/theme/theme1.xml" Id="R32f0e0aba3d3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4780ba183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fa773fa3d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8015faf7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6759cfc1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2bf53b75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bc0024b6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79c39395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