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d6f221460b0491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87a4ff12a2f4323"/>
  </p:sldMasterIdLst>
  <p:sldIdLst>
    <p:sldId xmlns:r="http://schemas.openxmlformats.org/officeDocument/2006/relationships" id="256" r:id="R7743d495cd9d4074"/>
    <p:sldId xmlns:r="http://schemas.openxmlformats.org/officeDocument/2006/relationships" id="257" r:id="Rae28cfdd24ff4cc0"/>
    <p:sldId xmlns:r="http://schemas.openxmlformats.org/officeDocument/2006/relationships" id="258" r:id="R0754e1ff1ac74dd7"/>
    <p:sldId xmlns:r="http://schemas.openxmlformats.org/officeDocument/2006/relationships" id="259" r:id="R73b0b4da00e44633"/>
    <p:sldId xmlns:r="http://schemas.openxmlformats.org/officeDocument/2006/relationships" id="260" r:id="R7bca6b64744f4012"/>
    <p:sldId xmlns:r="http://schemas.openxmlformats.org/officeDocument/2006/relationships" id="261" r:id="R853970c5e4f84440"/>
    <p:sldId xmlns:r="http://schemas.openxmlformats.org/officeDocument/2006/relationships" id="262" r:id="Rba64dea9b2df48f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87a4ff12a2f4323" /><Relationship Type="http://schemas.openxmlformats.org/officeDocument/2006/relationships/slide" Target="/ppt/slides/slide1.xml" Id="R7743d495cd9d4074" /><Relationship Type="http://schemas.openxmlformats.org/officeDocument/2006/relationships/slide" Target="/ppt/slides/slide2.xml" Id="Rae28cfdd24ff4cc0" /><Relationship Type="http://schemas.openxmlformats.org/officeDocument/2006/relationships/slide" Target="/ppt/slides/slide3.xml" Id="R0754e1ff1ac74dd7" /><Relationship Type="http://schemas.openxmlformats.org/officeDocument/2006/relationships/slide" Target="/ppt/slides/slide4.xml" Id="R73b0b4da00e44633" /><Relationship Type="http://schemas.openxmlformats.org/officeDocument/2006/relationships/slide" Target="/ppt/slides/slide5.xml" Id="R7bca6b64744f4012" /><Relationship Type="http://schemas.openxmlformats.org/officeDocument/2006/relationships/slide" Target="/ppt/slides/slide6.xml" Id="R853970c5e4f84440" /><Relationship Type="http://schemas.openxmlformats.org/officeDocument/2006/relationships/slide" Target="/ppt/slides/slide7.xml" Id="Rba64dea9b2df48f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1f80aa97e534ee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f827ec6611e41f2" /><Relationship Type="http://schemas.openxmlformats.org/officeDocument/2006/relationships/theme" Target="/ppt/slideMasters/theme/theme1.xml" Id="R90d02cc1fead44d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f827ec6611e41f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99fa2c31f4948a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43f5440398343b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f64a6067838494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434fad130174bc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d2b0767f2a642f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b80275f36954933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4d10df47da74c2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FIRDA REVISJON &amp; RÅDGIVNING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FIRDA REVISJON &amp; RÅDGIVNING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FIRDA REVISJON &amp; RÅDGIVNING AS ble etablert [år] og holder til i Førde.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FIRDA REVISJON &amp; RÅDGIVNING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FIRDA REVISJON &amp; RÅDGIVNING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FIRDA REVISJON &amp; RÅDGIVNING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9 083 509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2 965 109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2 436 968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2 601 351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4 483 502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FIRDA REVISJON &amp; RÅDGIVNING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HANS MAGNAR HANSEN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UNNI KRIKEN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FIRDA REVISJON &amp; RÅDGIVNING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Elvegården, Naustdalsvegen 1B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6800 Førde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41 78 54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post@firdarevisjon.no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www.firdarevisjon.no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989 230 921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FIRDA REVISJON &amp; RÅDGIVNING AS</a:t>
            </a:r>
          </a:p>
        </p:txBody>
      </p:sp>
    </p:spTree>
  </p:cSld>
  <p:clrMapOvr>
    <a:masterClrMapping xmlns:a="http://schemas.openxmlformats.org/drawingml/2006/main"/>
  </p:clrMapOvr>
</p:sld>
</file>