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d2bf13ba3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4d724eb55488c"/>
  </p:sldMasterIdLst>
  <p:sldIdLst>
    <p:sldId xmlns:r="http://schemas.openxmlformats.org/officeDocument/2006/relationships" id="256" r:id="R3249c6ffab8f41d4"/>
    <p:sldId xmlns:r="http://schemas.openxmlformats.org/officeDocument/2006/relationships" id="257" r:id="Rb025966083714d3e"/>
    <p:sldId xmlns:r="http://schemas.openxmlformats.org/officeDocument/2006/relationships" id="258" r:id="Rcb1684f9b35448c0"/>
    <p:sldId xmlns:r="http://schemas.openxmlformats.org/officeDocument/2006/relationships" id="259" r:id="Rfe0f744fc11f40dd"/>
    <p:sldId xmlns:r="http://schemas.openxmlformats.org/officeDocument/2006/relationships" id="260" r:id="R268f0187a92841d2"/>
    <p:sldId xmlns:r="http://schemas.openxmlformats.org/officeDocument/2006/relationships" id="261" r:id="R589733b3b86a411a"/>
    <p:sldId xmlns:r="http://schemas.openxmlformats.org/officeDocument/2006/relationships" id="262" r:id="R9ee99378394b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4d724eb55488c" /><Relationship Type="http://schemas.openxmlformats.org/officeDocument/2006/relationships/slide" Target="/ppt/slides/slide1.xml" Id="R3249c6ffab8f41d4" /><Relationship Type="http://schemas.openxmlformats.org/officeDocument/2006/relationships/slide" Target="/ppt/slides/slide2.xml" Id="Rb025966083714d3e" /><Relationship Type="http://schemas.openxmlformats.org/officeDocument/2006/relationships/slide" Target="/ppt/slides/slide3.xml" Id="Rcb1684f9b35448c0" /><Relationship Type="http://schemas.openxmlformats.org/officeDocument/2006/relationships/slide" Target="/ppt/slides/slide4.xml" Id="Rfe0f744fc11f40dd" /><Relationship Type="http://schemas.openxmlformats.org/officeDocument/2006/relationships/slide" Target="/ppt/slides/slide5.xml" Id="R268f0187a92841d2" /><Relationship Type="http://schemas.openxmlformats.org/officeDocument/2006/relationships/slide" Target="/ppt/slides/slide6.xml" Id="R589733b3b86a411a" /><Relationship Type="http://schemas.openxmlformats.org/officeDocument/2006/relationships/slide" Target="/ppt/slides/slide7.xml" Id="R9ee99378394b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313578354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2654bced499c" /><Relationship Type="http://schemas.openxmlformats.org/officeDocument/2006/relationships/theme" Target="/ppt/slideMasters/theme/theme1.xml" Id="R282befdfde36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92654bced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365f910f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156dba27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4261bfea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98c2ca41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fbf3dd23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209d4ea26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12902d2b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