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c7bfdd8d7541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11795c12284a8e"/>
  </p:sldMasterIdLst>
  <p:sldIdLst>
    <p:sldId xmlns:r="http://schemas.openxmlformats.org/officeDocument/2006/relationships" id="256" r:id="R5f0b96ac46404ff5"/>
    <p:sldId xmlns:r="http://schemas.openxmlformats.org/officeDocument/2006/relationships" id="257" r:id="R82c48b93072d486d"/>
    <p:sldId xmlns:r="http://schemas.openxmlformats.org/officeDocument/2006/relationships" id="258" r:id="R7123fd30576e4ff7"/>
    <p:sldId xmlns:r="http://schemas.openxmlformats.org/officeDocument/2006/relationships" id="259" r:id="R046cc0fcb5d74e83"/>
    <p:sldId xmlns:r="http://schemas.openxmlformats.org/officeDocument/2006/relationships" id="260" r:id="R1eb2a493f5b84e9d"/>
    <p:sldId xmlns:r="http://schemas.openxmlformats.org/officeDocument/2006/relationships" id="261" r:id="R83be23a5d8724ab2"/>
    <p:sldId xmlns:r="http://schemas.openxmlformats.org/officeDocument/2006/relationships" id="262" r:id="R0a6bb7455b7f43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1795c12284a8e" /><Relationship Type="http://schemas.openxmlformats.org/officeDocument/2006/relationships/slide" Target="/ppt/slides/slide1.xml" Id="R5f0b96ac46404ff5" /><Relationship Type="http://schemas.openxmlformats.org/officeDocument/2006/relationships/slide" Target="/ppt/slides/slide2.xml" Id="R82c48b93072d486d" /><Relationship Type="http://schemas.openxmlformats.org/officeDocument/2006/relationships/slide" Target="/ppt/slides/slide3.xml" Id="R7123fd30576e4ff7" /><Relationship Type="http://schemas.openxmlformats.org/officeDocument/2006/relationships/slide" Target="/ppt/slides/slide4.xml" Id="R046cc0fcb5d74e83" /><Relationship Type="http://schemas.openxmlformats.org/officeDocument/2006/relationships/slide" Target="/ppt/slides/slide5.xml" Id="R1eb2a493f5b84e9d" /><Relationship Type="http://schemas.openxmlformats.org/officeDocument/2006/relationships/slide" Target="/ppt/slides/slide6.xml" Id="R83be23a5d8724ab2" /><Relationship Type="http://schemas.openxmlformats.org/officeDocument/2006/relationships/slide" Target="/ppt/slides/slide7.xml" Id="R0a6bb7455b7f43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79ba89c1474b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8e76e390b4cc9" /><Relationship Type="http://schemas.openxmlformats.org/officeDocument/2006/relationships/theme" Target="/ppt/slideMasters/theme/theme1.xml" Id="R33947daa358e40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88e76e390b4c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83458bb874a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843d5f32840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eeb96fbb34c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f65ac9f3b40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eb4762fff40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4c21ca96948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97c2211a948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