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bec35675c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6b3c4f0d24999"/>
  </p:sldMasterIdLst>
  <p:sldIdLst>
    <p:sldId xmlns:r="http://schemas.openxmlformats.org/officeDocument/2006/relationships" id="256" r:id="R86f4caffd3a844db"/>
    <p:sldId xmlns:r="http://schemas.openxmlformats.org/officeDocument/2006/relationships" id="257" r:id="Rdf3e36e910894859"/>
    <p:sldId xmlns:r="http://schemas.openxmlformats.org/officeDocument/2006/relationships" id="258" r:id="R2cb51245e7aa4e08"/>
    <p:sldId xmlns:r="http://schemas.openxmlformats.org/officeDocument/2006/relationships" id="259" r:id="Radd0fd49c0bc49d6"/>
    <p:sldId xmlns:r="http://schemas.openxmlformats.org/officeDocument/2006/relationships" id="260" r:id="R17d49dd3793f49b2"/>
    <p:sldId xmlns:r="http://schemas.openxmlformats.org/officeDocument/2006/relationships" id="261" r:id="R559567fab0c4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6b3c4f0d24999" /><Relationship Type="http://schemas.openxmlformats.org/officeDocument/2006/relationships/slide" Target="/ppt/slides/slide1.xml" Id="R86f4caffd3a844db" /><Relationship Type="http://schemas.openxmlformats.org/officeDocument/2006/relationships/slide" Target="/ppt/slides/slide2.xml" Id="Rdf3e36e910894859" /><Relationship Type="http://schemas.openxmlformats.org/officeDocument/2006/relationships/slide" Target="/ppt/slides/slide3.xml" Id="R2cb51245e7aa4e08" /><Relationship Type="http://schemas.openxmlformats.org/officeDocument/2006/relationships/slide" Target="/ppt/slides/slide4.xml" Id="Radd0fd49c0bc49d6" /><Relationship Type="http://schemas.openxmlformats.org/officeDocument/2006/relationships/slide" Target="/ppt/slides/slide5.xml" Id="R17d49dd3793f49b2" /><Relationship Type="http://schemas.openxmlformats.org/officeDocument/2006/relationships/slide" Target="/ppt/slides/slide6.xml" Id="R559567fab0c4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4265ab5ef4f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5abe930804830" /><Relationship Type="http://schemas.openxmlformats.org/officeDocument/2006/relationships/theme" Target="/ppt/slideMasters/theme/theme1.xml" Id="Rd445979998a4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5abe9308048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2c3aac0ed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bf7f1dd0c47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7790f14fa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c5c5f167948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c7d4cf558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91fda59ce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