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a1a3e2fce43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c414366a6f4757"/>
  </p:sldMasterIdLst>
  <p:sldIdLst>
    <p:sldId xmlns:r="http://schemas.openxmlformats.org/officeDocument/2006/relationships" id="256" r:id="R65f4f01a8c54448b"/>
    <p:sldId xmlns:r="http://schemas.openxmlformats.org/officeDocument/2006/relationships" id="257" r:id="R3ca65683a2544f83"/>
    <p:sldId xmlns:r="http://schemas.openxmlformats.org/officeDocument/2006/relationships" id="258" r:id="Rd93bfe438f1d4f7f"/>
    <p:sldId xmlns:r="http://schemas.openxmlformats.org/officeDocument/2006/relationships" id="259" r:id="R4b7c8d28199d4dd6"/>
    <p:sldId xmlns:r="http://schemas.openxmlformats.org/officeDocument/2006/relationships" id="260" r:id="R602b4e5269314cf1"/>
    <p:sldId xmlns:r="http://schemas.openxmlformats.org/officeDocument/2006/relationships" id="261" r:id="R6e29c90e9c0b4cc1"/>
    <p:sldId xmlns:r="http://schemas.openxmlformats.org/officeDocument/2006/relationships" id="262" r:id="R36175bbb90c0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414366a6f4757" /><Relationship Type="http://schemas.openxmlformats.org/officeDocument/2006/relationships/slide" Target="/ppt/slides/slide1.xml" Id="R65f4f01a8c54448b" /><Relationship Type="http://schemas.openxmlformats.org/officeDocument/2006/relationships/slide" Target="/ppt/slides/slide2.xml" Id="R3ca65683a2544f83" /><Relationship Type="http://schemas.openxmlformats.org/officeDocument/2006/relationships/slide" Target="/ppt/slides/slide3.xml" Id="Rd93bfe438f1d4f7f" /><Relationship Type="http://schemas.openxmlformats.org/officeDocument/2006/relationships/slide" Target="/ppt/slides/slide4.xml" Id="R4b7c8d28199d4dd6" /><Relationship Type="http://schemas.openxmlformats.org/officeDocument/2006/relationships/slide" Target="/ppt/slides/slide5.xml" Id="R602b4e5269314cf1" /><Relationship Type="http://schemas.openxmlformats.org/officeDocument/2006/relationships/slide" Target="/ppt/slides/slide6.xml" Id="R6e29c90e9c0b4cc1" /><Relationship Type="http://schemas.openxmlformats.org/officeDocument/2006/relationships/slide" Target="/ppt/slides/slide7.xml" Id="R36175bbb90c0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5234587a04b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14fe5850f4ac0" /><Relationship Type="http://schemas.openxmlformats.org/officeDocument/2006/relationships/theme" Target="/ppt/slideMasters/theme/theme1.xml" Id="Rba7bd2c7f7bc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d14fe5850f4a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cb4660e6048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f35ce64d441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ba28654a342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0360b193e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99a47d0db4a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c6dbadaf843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9fa3adb9942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14 079 969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