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17d324513441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a44d5a42834f80"/>
  </p:sldMasterIdLst>
  <p:sldIdLst>
    <p:sldId xmlns:r="http://schemas.openxmlformats.org/officeDocument/2006/relationships" id="256" r:id="R05fa4dbcb68543ff"/>
    <p:sldId xmlns:r="http://schemas.openxmlformats.org/officeDocument/2006/relationships" id="257" r:id="Re1de7fc92d614650"/>
    <p:sldId xmlns:r="http://schemas.openxmlformats.org/officeDocument/2006/relationships" id="258" r:id="Re9cb946b0dec4dc7"/>
    <p:sldId xmlns:r="http://schemas.openxmlformats.org/officeDocument/2006/relationships" id="259" r:id="Rf108fb18a4df4507"/>
    <p:sldId xmlns:r="http://schemas.openxmlformats.org/officeDocument/2006/relationships" id="260" r:id="Ra8b2015bdc604a08"/>
    <p:sldId xmlns:r="http://schemas.openxmlformats.org/officeDocument/2006/relationships" id="261" r:id="R8ca02a461e0245fe"/>
    <p:sldId xmlns:r="http://schemas.openxmlformats.org/officeDocument/2006/relationships" id="262" r:id="R2e83abc029b7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a44d5a42834f80" /><Relationship Type="http://schemas.openxmlformats.org/officeDocument/2006/relationships/slide" Target="/ppt/slides/slide1.xml" Id="R05fa4dbcb68543ff" /><Relationship Type="http://schemas.openxmlformats.org/officeDocument/2006/relationships/slide" Target="/ppt/slides/slide2.xml" Id="Re1de7fc92d614650" /><Relationship Type="http://schemas.openxmlformats.org/officeDocument/2006/relationships/slide" Target="/ppt/slides/slide3.xml" Id="Re9cb946b0dec4dc7" /><Relationship Type="http://schemas.openxmlformats.org/officeDocument/2006/relationships/slide" Target="/ppt/slides/slide4.xml" Id="Rf108fb18a4df4507" /><Relationship Type="http://schemas.openxmlformats.org/officeDocument/2006/relationships/slide" Target="/ppt/slides/slide5.xml" Id="Ra8b2015bdc604a08" /><Relationship Type="http://schemas.openxmlformats.org/officeDocument/2006/relationships/slide" Target="/ppt/slides/slide6.xml" Id="R8ca02a461e0245fe" /><Relationship Type="http://schemas.openxmlformats.org/officeDocument/2006/relationships/slide" Target="/ppt/slides/slide7.xml" Id="R2e83abc029b7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0d208f837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488e9c00145b9" /><Relationship Type="http://schemas.openxmlformats.org/officeDocument/2006/relationships/theme" Target="/ppt/slideMasters/theme/theme1.xml" Id="Re6d4b9b7961c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7488e9c00145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63378f30044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fb1769055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9c5a8a75244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d147ed9f0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a86e46e7f46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b151baada45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a58ac7b10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STG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4 005 710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168 689 009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STG HOLDING AS</a:t>
            </a:r>
          </a:p>
        </p:txBody>
      </p:sp>
    </p:spTree>
  </p:cSld>
  <p:clrMapOvr>
    <a:masterClrMapping xmlns:a="http://schemas.openxmlformats.org/drawingml/2006/main"/>
  </p:clrMapOvr>
</p:sld>
</file>