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fb160d350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f493fd29549a1"/>
  </p:sldMasterIdLst>
  <p:sldIdLst>
    <p:sldId xmlns:r="http://schemas.openxmlformats.org/officeDocument/2006/relationships" id="256" r:id="Rf5518561557646a8"/>
    <p:sldId xmlns:r="http://schemas.openxmlformats.org/officeDocument/2006/relationships" id="257" r:id="R62aad7bf84cd41c3"/>
    <p:sldId xmlns:r="http://schemas.openxmlformats.org/officeDocument/2006/relationships" id="258" r:id="R056b66ee17be433d"/>
    <p:sldId xmlns:r="http://schemas.openxmlformats.org/officeDocument/2006/relationships" id="259" r:id="R12d5851eb01849c9"/>
    <p:sldId xmlns:r="http://schemas.openxmlformats.org/officeDocument/2006/relationships" id="260" r:id="Rd84850b8d35243ff"/>
    <p:sldId xmlns:r="http://schemas.openxmlformats.org/officeDocument/2006/relationships" id="261" r:id="R766f918ab56a4953"/>
    <p:sldId xmlns:r="http://schemas.openxmlformats.org/officeDocument/2006/relationships" id="262" r:id="R614a36cebf6b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f493fd29549a1" /><Relationship Type="http://schemas.openxmlformats.org/officeDocument/2006/relationships/slide" Target="/ppt/slides/slide1.xml" Id="Rf5518561557646a8" /><Relationship Type="http://schemas.openxmlformats.org/officeDocument/2006/relationships/slide" Target="/ppt/slides/slide2.xml" Id="R62aad7bf84cd41c3" /><Relationship Type="http://schemas.openxmlformats.org/officeDocument/2006/relationships/slide" Target="/ppt/slides/slide3.xml" Id="R056b66ee17be433d" /><Relationship Type="http://schemas.openxmlformats.org/officeDocument/2006/relationships/slide" Target="/ppt/slides/slide4.xml" Id="R12d5851eb01849c9" /><Relationship Type="http://schemas.openxmlformats.org/officeDocument/2006/relationships/slide" Target="/ppt/slides/slide5.xml" Id="Rd84850b8d35243ff" /><Relationship Type="http://schemas.openxmlformats.org/officeDocument/2006/relationships/slide" Target="/ppt/slides/slide6.xml" Id="R766f918ab56a4953" /><Relationship Type="http://schemas.openxmlformats.org/officeDocument/2006/relationships/slide" Target="/ppt/slides/slide7.xml" Id="R614a36cebf6b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07f026f19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b0bef011422b" /><Relationship Type="http://schemas.openxmlformats.org/officeDocument/2006/relationships/theme" Target="/ppt/slideMasters/theme/theme1.xml" Id="Rab610237118f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2b0bef011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8c165222e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03aaf3d4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c1040f9f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a234d8951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6f0e75b36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a26a61050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26d8d3ed9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