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cec0256cc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aa9b169394d4b"/>
  </p:sldMasterIdLst>
  <p:sldIdLst>
    <p:sldId xmlns:r="http://schemas.openxmlformats.org/officeDocument/2006/relationships" id="256" r:id="R7ea700cf30c74d5d"/>
    <p:sldId xmlns:r="http://schemas.openxmlformats.org/officeDocument/2006/relationships" id="257" r:id="R1be7f11be61a4de5"/>
    <p:sldId xmlns:r="http://schemas.openxmlformats.org/officeDocument/2006/relationships" id="258" r:id="Rc02b66f47d6347ba"/>
    <p:sldId xmlns:r="http://schemas.openxmlformats.org/officeDocument/2006/relationships" id="259" r:id="R2337e11e4d2d4eda"/>
    <p:sldId xmlns:r="http://schemas.openxmlformats.org/officeDocument/2006/relationships" id="260" r:id="R0138f251351f4719"/>
    <p:sldId xmlns:r="http://schemas.openxmlformats.org/officeDocument/2006/relationships" id="261" r:id="R4c033e5179634289"/>
    <p:sldId xmlns:r="http://schemas.openxmlformats.org/officeDocument/2006/relationships" id="262" r:id="Rc267859ae6874d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aa9b169394d4b" /><Relationship Type="http://schemas.openxmlformats.org/officeDocument/2006/relationships/slide" Target="/ppt/slides/slide1.xml" Id="R7ea700cf30c74d5d" /><Relationship Type="http://schemas.openxmlformats.org/officeDocument/2006/relationships/slide" Target="/ppt/slides/slide2.xml" Id="R1be7f11be61a4de5" /><Relationship Type="http://schemas.openxmlformats.org/officeDocument/2006/relationships/slide" Target="/ppt/slides/slide3.xml" Id="Rc02b66f47d6347ba" /><Relationship Type="http://schemas.openxmlformats.org/officeDocument/2006/relationships/slide" Target="/ppt/slides/slide4.xml" Id="R2337e11e4d2d4eda" /><Relationship Type="http://schemas.openxmlformats.org/officeDocument/2006/relationships/slide" Target="/ppt/slides/slide5.xml" Id="R0138f251351f4719" /><Relationship Type="http://schemas.openxmlformats.org/officeDocument/2006/relationships/slide" Target="/ppt/slides/slide6.xml" Id="R4c033e5179634289" /><Relationship Type="http://schemas.openxmlformats.org/officeDocument/2006/relationships/slide" Target="/ppt/slides/slide7.xml" Id="Rc267859ae6874d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22e9f54b9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dd97796ec4289" /><Relationship Type="http://schemas.openxmlformats.org/officeDocument/2006/relationships/theme" Target="/ppt/slideMasters/theme/theme1.xml" Id="Re16fb4d6209b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dd97796ec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a4e4af08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aa851ce36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fdb675259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0fcc514ea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63059de27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83c82658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6e6cbe0e45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